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ink/ink1.xml" ContentType="application/inkml+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3"/>
  </p:sldMasterIdLst>
  <p:notesMasterIdLst>
    <p:notesMasterId r:id="rId14"/>
  </p:notesMasterIdLst>
  <p:sldIdLst>
    <p:sldId id="256" r:id="rId4"/>
    <p:sldId id="300" r:id="rId5"/>
    <p:sldId id="298" r:id="rId6"/>
    <p:sldId id="310" r:id="rId7"/>
    <p:sldId id="309" r:id="rId8"/>
    <p:sldId id="311" r:id="rId9"/>
    <p:sldId id="307" r:id="rId10"/>
    <p:sldId id="312" r:id="rId11"/>
    <p:sldId id="313" r:id="rId12"/>
    <p:sldId id="314" r:id="rId13"/>
  </p:sldIdLst>
  <p:sldSz cx="10969625" cy="6170613"/>
  <p:notesSz cx="6858000" cy="9144000"/>
  <p:custDataLst>
    <p:tags r:id="rId15"/>
  </p:custDataLst>
  <p:defaultTextStyle>
    <a:defPPr>
      <a:defRPr lang="de-DE"/>
    </a:defPPr>
    <a:lvl1pPr algn="l" rtl="0" fontAlgn="base">
      <a:spcBef>
        <a:spcPct val="0"/>
      </a:spcBef>
      <a:spcAft>
        <a:spcPct val="0"/>
      </a:spcAft>
      <a:defRPr kern="1200">
        <a:solidFill>
          <a:schemeClr val="tx1"/>
        </a:solidFill>
        <a:latin typeface="Bosch Office Sans" pitchFamily="34" charset="0"/>
        <a:ea typeface="+mn-ea"/>
        <a:cs typeface="+mn-cs"/>
      </a:defRPr>
    </a:lvl1pPr>
    <a:lvl2pPr marL="411137" algn="l" rtl="0" fontAlgn="base">
      <a:spcBef>
        <a:spcPct val="0"/>
      </a:spcBef>
      <a:spcAft>
        <a:spcPct val="0"/>
      </a:spcAft>
      <a:defRPr kern="1200">
        <a:solidFill>
          <a:schemeClr val="tx1"/>
        </a:solidFill>
        <a:latin typeface="Bosch Office Sans" pitchFamily="34" charset="0"/>
        <a:ea typeface="+mn-ea"/>
        <a:cs typeface="+mn-cs"/>
      </a:defRPr>
    </a:lvl2pPr>
    <a:lvl3pPr marL="822275" algn="l" rtl="0" fontAlgn="base">
      <a:spcBef>
        <a:spcPct val="0"/>
      </a:spcBef>
      <a:spcAft>
        <a:spcPct val="0"/>
      </a:spcAft>
      <a:defRPr kern="1200">
        <a:solidFill>
          <a:schemeClr val="tx1"/>
        </a:solidFill>
        <a:latin typeface="Bosch Office Sans" pitchFamily="34" charset="0"/>
        <a:ea typeface="+mn-ea"/>
        <a:cs typeface="+mn-cs"/>
      </a:defRPr>
    </a:lvl3pPr>
    <a:lvl4pPr marL="1233411" algn="l" rtl="0" fontAlgn="base">
      <a:spcBef>
        <a:spcPct val="0"/>
      </a:spcBef>
      <a:spcAft>
        <a:spcPct val="0"/>
      </a:spcAft>
      <a:defRPr kern="1200">
        <a:solidFill>
          <a:schemeClr val="tx1"/>
        </a:solidFill>
        <a:latin typeface="Bosch Office Sans" pitchFamily="34" charset="0"/>
        <a:ea typeface="+mn-ea"/>
        <a:cs typeface="+mn-cs"/>
      </a:defRPr>
    </a:lvl4pPr>
    <a:lvl5pPr marL="1644549" algn="l" rtl="0" fontAlgn="base">
      <a:spcBef>
        <a:spcPct val="0"/>
      </a:spcBef>
      <a:spcAft>
        <a:spcPct val="0"/>
      </a:spcAft>
      <a:defRPr kern="1200">
        <a:solidFill>
          <a:schemeClr val="tx1"/>
        </a:solidFill>
        <a:latin typeface="Bosch Office Sans" pitchFamily="34" charset="0"/>
        <a:ea typeface="+mn-ea"/>
        <a:cs typeface="+mn-cs"/>
      </a:defRPr>
    </a:lvl5pPr>
    <a:lvl6pPr marL="2055686" algn="l" defTabSz="822275" rtl="0" eaLnBrk="1" latinLnBrk="0" hangingPunct="1">
      <a:defRPr kern="1200">
        <a:solidFill>
          <a:schemeClr val="tx1"/>
        </a:solidFill>
        <a:latin typeface="Bosch Office Sans" pitchFamily="34" charset="0"/>
        <a:ea typeface="+mn-ea"/>
        <a:cs typeface="+mn-cs"/>
      </a:defRPr>
    </a:lvl6pPr>
    <a:lvl7pPr marL="2466823" algn="l" defTabSz="822275" rtl="0" eaLnBrk="1" latinLnBrk="0" hangingPunct="1">
      <a:defRPr kern="1200">
        <a:solidFill>
          <a:schemeClr val="tx1"/>
        </a:solidFill>
        <a:latin typeface="Bosch Office Sans" pitchFamily="34" charset="0"/>
        <a:ea typeface="+mn-ea"/>
        <a:cs typeface="+mn-cs"/>
      </a:defRPr>
    </a:lvl7pPr>
    <a:lvl8pPr marL="2877960" algn="l" defTabSz="822275" rtl="0" eaLnBrk="1" latinLnBrk="0" hangingPunct="1">
      <a:defRPr kern="1200">
        <a:solidFill>
          <a:schemeClr val="tx1"/>
        </a:solidFill>
        <a:latin typeface="Bosch Office Sans" pitchFamily="34" charset="0"/>
        <a:ea typeface="+mn-ea"/>
        <a:cs typeface="+mn-cs"/>
      </a:defRPr>
    </a:lvl8pPr>
    <a:lvl9pPr marL="3289097" algn="l" defTabSz="822275" rtl="0" eaLnBrk="1" latinLnBrk="0" hangingPunct="1">
      <a:defRPr kern="1200">
        <a:solidFill>
          <a:schemeClr val="tx1"/>
        </a:solidFill>
        <a:latin typeface="Bosch Office Sans" pitchFamily="34" charset="0"/>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3D80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006" autoAdjust="0"/>
    <p:restoredTop sz="94650" autoAdjust="0"/>
  </p:normalViewPr>
  <p:slideViewPr>
    <p:cSldViewPr snapToGrid="0">
      <p:cViewPr varScale="1">
        <p:scale>
          <a:sx n="142" d="100"/>
          <a:sy n="142" d="100"/>
        </p:scale>
        <p:origin x="576" y="89"/>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theme" Target="theme/theme1.xml"/><Relationship Id="rId3" Type="http://schemas.openxmlformats.org/officeDocument/2006/relationships/slideMaster" Target="slideMasters/slideMaster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3.xml"/><Relationship Id="rId11" Type="http://schemas.openxmlformats.org/officeDocument/2006/relationships/slide" Target="slides/slide8.xml"/><Relationship Id="rId5" Type="http://schemas.openxmlformats.org/officeDocument/2006/relationships/slide" Target="slides/slide2.xml"/><Relationship Id="rId15" Type="http://schemas.openxmlformats.org/officeDocument/2006/relationships/tags" Target="tags/tag1.xml"/><Relationship Id="rId10" Type="http://schemas.openxmlformats.org/officeDocument/2006/relationships/slide" Target="slides/slide7.xml"/><Relationship Id="rId19"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notesMaster" Target="notesMasters/notesMaster1.xml"/></Relationships>
</file>

<file path=ppt/ink/ink1.xml><?xml version="1.0" encoding="utf-8"?>
<inkml:ink xmlns:inkml="http://www.w3.org/2003/InkML">
  <inkml:definitions>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111.62791" units="1/cm"/>
          <inkml:channelProperty channel="Y" name="resolution" value="55.6701" units="1/cm"/>
          <inkml:channelProperty channel="T" name="resolution" value="1" units="1/dev"/>
        </inkml:channelProperties>
      </inkml:inkSource>
      <inkml:timestamp xml:id="ts0" timeString="2024-10-09T09:39:49.368"/>
    </inkml:context>
    <inkml:brush xml:id="br0">
      <inkml:brushProperty name="width" value="0.05292" units="cm"/>
      <inkml:brushProperty name="height" value="0.05292" units="cm"/>
      <inkml:brushProperty name="color" value="#FF0000"/>
    </inkml:brush>
  </inkml:definitions>
  <inkml:trace contextRef="#ctx0" brushRef="#br0">22077 5417 0,'0'25'109,"25"-1"-93,-25 1 0,0 0 15,0 0-31,25-25 31,-25 25-15,24 0-1,-24 0 1,0-1 0,25-24-1,-25 25-15,25-25 32,-25 25-32,25 0 31,-25 0-31,25-25 15,-25 25 1,25-25-16,-25 25 16,0-1-1,0 1 1,25-25-16,-25 25 16,24-25-1,-24 25-15,0 0 16,0 0 15,25-25-31,-25 24 16,25 1-16,0 0 31,-25 0-31,25-25 16,-25 25-1,25 0-15,-25 0 16,25-1-1,-25 1 1,24-25 0,-24 25-1,25 0-15,-25 0 16,0 0 0,0-1-1,25-24-15,-25 25 16,25 0-16,-25 0 15,0 25 1,0-25 0,25-1-1,-25 1 1,0 0 15,0 0-31,25-25 16,-25 25-1,25 0-15,-25-1 16,25-24-16,-25 25 16,24 0-16,1 0 31,-25 0-15,25-25 15,0 25 0,-25 0-31,0-1 31,25-24-15,0 25 15,-25 0-31,25-25 16,24 25-1,-49 0 1,25 0 0,-25 0 31,25-25-32,-25 24 1,25-24 15,-25 25-31,25-25 31,0 25-15,-25 0 31,0 0 0,24 0-47,1-25 15,-25 24 1,0 1 218,50 0-218,-25-25-16,-25 25 16,25-25-1</inkml:trace>
  <inkml:trace contextRef="#ctx0" brushRef="#br0" timeOffset="11956.47">22325 5591 0</inkml:trace>
  <inkml:trace contextRef="#ctx0" brushRef="#br0" timeOffset="14514.71">22325 5591 0</inkml:trace>
  <inkml:trace contextRef="#ctx0" brushRef="#br0" timeOffset="17498.62">22325 5616 0,'0'24'125,"0"1"-110,0 0-15,0 0 32,0 0 61,0-50 79,0 0-156,0 0-16,0 0 16,0 1 15,0-1 0,0 50 125,0-1-140,0 1 0,0 0-1,0 0 1,0 0-16,0 0 15,0 0 17,0-1-17,0 1 1,0 0 0,0 0-16,0 0 31,0 0 0,0-75 78,0 25-93,0-25-16,0 26 16,0-1-1,0 0 1,0 0-16,0 0 16,0 0-1,0 0-15,0 1 16,0-1-1,0 50 157,0 24-156,0-24 0,0 0-1,0 0 1,0 0 15,0 24-15,0-24-1</inkml:trace>
  <inkml:trace contextRef="#ctx0" brushRef="#br0" timeOffset="18778.12">22425 5665 0,'0'25'125,"0"0"-110,0 0 1,0 0-16,0 0 31,0-1-15,0 1-1,0 0 1,0 0 15,0 0 0,0 0-15,0-1 31,0 1-47,25-25 47,-25 25-32,0 0 17,25 0-32,-25-50 187,0 0-187,0 0 16</inkml:trace>
  <inkml:trace contextRef="#ctx0" brushRef="#br0" timeOffset="19986.81">22325 5243 0,'0'25'94,"0"0"-63,0-1-15,0 1-1,0 0 1,0 0 15,-24-25-31,-1 25 31,0 0-31,0-1 16,50-24 93,0 0-93,0 0-16,-1 0 16,1 0 156,0 0-157</inkml:trace>
  <inkml:trace contextRef="#ctx0" brushRef="#br0" timeOffset="21466.49">22226 5218 0,'0'25'110,"25"-25"-95,0 0-15,-25 25 16,25-25 15,-25 25 32,24-25-32,-24 24-15,0 1 15,25-25-31,0 0 16,-25 25 93,0 0-93,0 0-1,0 0-15,-25-25 16,25 24 31,-25-24-32,1 0 1,24 25 0,24-25 218,1 0-218,0 0 77,0 0-30,-25 25-48,25-25 1,0 0 0,-25 25-16,0 0 15,25 0 32,-1-25-31</inkml:trace>
  <inkml:trace contextRef="#ctx0" brushRef="#br0" timeOffset="22868.38">22674 5740 0,'0'25'62,"0"0"-46,0-1 0,0 1-1,0 0 1,0 0-16,0 0 31,0 0-15,-25-1-16,25 1 15,0 0 1,0 0 0,0 0 15,0 0-15,0 0 15,0-1-16,0 1 1,0 0 0,0 0 46,0 0-31,0 0 79,49-25-95</inkml:trace>
  <inkml:trace contextRef="#ctx0" brushRef="#br0" timeOffset="63716.29">22897 7852 0,'25'0'47,"-25"-25"-31,25 25-1,-25-25-15,0 0 16,0 0-1,-50 25 32,25 0-47,1 0 16,-26 0-16,25 0 16,25 50-1,0-25 1,50-25 15,-25 0-15,-1 0-16,1 0 15,-50 0 48,1 0-48,-26 0-15,124 0 63,-49 0-47,25 0-1,-25 0-15,-50 0 219,25-25-219,-25 25 16,-25-50-16</inkml:trace>
  <inkml:trace contextRef="#ctx0" brushRef="#br0" timeOffset="64808.96">22872 5790 0,'0'49'0,"0"-24"15,0 50-15,0-51 16,0 51-16,0 24 16,0 26-16,0-51 15,0 1-15,0 49 16,0 50-16,0-75 16,0 26-1,0-51-15,0 1 16,0 49-16,0-74 15,0 49-15,0-25 16,0-49 0,0 0-16,0 0 15,0 0-15,0 0 16,0 0 0,-24-1-1,24 1 1,0 25-1,0-100 142,0 1-142,0 24-15,0-25 16,0 0-16</inkml:trace>
  <inkml:trace contextRef="#ctx0" brushRef="#br0" timeOffset="65942.3">22400 5690 0,'0'25'15,"-25"50"-15,25 24 16,-25-25-16,0 76 16,25-101-16,0 75 15,0 26-15,-24-51 16,24-25-16,0-24 16,0 25-16,0-26 15,0 26-15,0-50 16,0 49-16,0-24 15,-25 25-15,25-26 16,0 1-16,0-25 16,0 25-16,0-26 15,0 26-15,0-25 16,0 0-16,0 24 16,0-24-1,0 0-15,0 0 16,0 0 15,0 0-15,0 24 15,0 1-31,0-25 16</inkml:trace>
  <inkml:trace contextRef="#ctx0" brushRef="#br0" timeOffset="67045.69">23046 5839 0,'0'25'0,"25"0"16,-25 25 0,0 24-16,25-24 15,-25 0-15,0 24 16,0 50-16,0-74 16,0 0-16,0-25 15,0 24-15,0-24 16,0 25-16,0-1 15,0 26-15,0-25 16,0 24-16,0-49 16,0 50-16,0-1 15,0-49-15,0 25 16,0-25-16,0 24 16,25 1-16,-25-25 15,0 25-15,0-26 16,0 1-1,0 0-15,0 0 0,0 0 32,0 0-32,0-1 15,0 26-15,0 0 16,0-25 0,0 0-16,0-1 15,0 1-15,0 0 31,25-25 16,-25 25-47</inkml:trace>
  <inkml:trace contextRef="#ctx0" brushRef="#br0" timeOffset="110847.93">25930 2286 0,'25'0'63,"25"0"-63,25 0 16,198 0-16,-149 0 15,50 0-15,50 0 16,-199 0-16,25 0 15,-1 0-15,-49-25 63,25 25-47,25 0-1,0 0-15,-1 0 16,-24 0-1,50 0-15,-25 0 16,-26 0-16,1 0 16,0 0-16,0 0 78,0 0-63,0 0 220,-25 50-235,0-25 15,0 0-15,0 24 16,0-24-16,25 50 16,-25 24-16,0-24 15,0-51-15,0 175 16,0-149-16,0 124 16,0-149-16,0 49 15,0 1-15,0 24 16,0-49-16,0 0 15,0 49-15,0-74 16,0 49-16,0-49 16,0 25-16,0-25 15,0 0-15,0-1 16,0 1-16,0 0 31,0 0 0,-50 0 79</inkml:trace>
  <inkml:trace contextRef="#ctx0" brushRef="#br0" timeOffset="111331">25657 3951 0,'74'0'47,"-24"0"-32,25 0-15,99 0 16,199 0-16,-75 0 16,150 0-16,-200 0 15,-173 0-15,24 0 16,-49 0-16,-25 0 16,-50-50 93,0 25-109,-50-49 16,26 24-16</inkml:trace>
  <inkml:trace contextRef="#ctx0" brushRef="#br0" timeOffset="111952.12">25905 2460 0,'-24'0'16,"-1"0"-16,0 0 15,0 0-15,0 0 16,25 25 0,0 24-1,0 1 1,0 25-16,25 173 15,-25-99-15,25 199 16,0-298 0,-25 223-16,0-173 15,0-51-15,0 1 16,0 49-16,0-74 16,0 25-16,0-25 15,0 0 1,25-50 78</inkml:trace>
  <inkml:trace contextRef="#ctx0" brushRef="#br0" timeOffset="114893.87">26229 2957 0,'0'25'219,"-25"-25"-204,0 0 16,0 0 251,50 0-267,0 0-15,-25-25 16,25 0 0,-25 0-1,0 0-15,0 0 16,0 1-16,0-1 15,0 0 1,0-25-16,0 75 109,0 25-93,0-25 0,0-1-1,0 1 17,0 0-17,0 0 16,0 0 329,0 0-360,0 0 15,0-1 1,0 1-16,25-25 94,-1 0-79,1-25 1,-25 1-16,0-1 16,25-25-1,-25 25 17,25 0-32,-25 0 15,0 1 1,0-1-16,0 0 31,0 0-15,0 0-1,0 0 1,-25 25 46,0 0-46,0 0-16,-24 0 16,24 0-1</inkml:trace>
  <inkml:trace contextRef="#ctx0" brushRef="#br0" timeOffset="115670.41">26129 2162 0,'25'49'16,"0"-24"-16,0 0 16,-25 25-1,25-50-15,-25 25 16,0 24-16,25-49 16,-1 25-16,-24 0 15,25-25 16,-25-25 1,25 0-17</inkml:trace>
  <inkml:trace contextRef="#ctx0" brushRef="#br0" timeOffset="116063.79">26328 2162 0,'-25'25'31,"0"-25"-31,1 24 15,-1 26-15,0-50 16,0 25-16,-25-25 16,25 25-16,25 0 15,-24-25-15,-1 0 16,0 25 0,25-1-16,-50 1 15,25-25-15,25 50 16,0-25-1,75-50 32,-50 25-47,-25-25 16,25 0-16</inkml:trace>
  <inkml:trace contextRef="#ctx0" brushRef="#br0" timeOffset="116582.62">26428 2187 0,'24'0'47,"1"49"-31,-25 1-16,25-25 15,-25 0-15,0 24 16,25-49 0,0 25-16,-25 0 0,0 0 15,25-25 1,-25 25-16,0 0 15,25-1-15,-25-48 63,0-1-63,24 0 16,-24 0-1</inkml:trace>
  <inkml:trace contextRef="#ctx0" brushRef="#br0" timeOffset="116886.32">26651 2211 0,'-25'50'46,"1"-50"-46,-1 25 16,25 0-16,-25 0 16,0-25-1,-25 25 1,25-25-16,1 24 16,-1-24-16,25 25 15,-25-25-15</inkml:trace>
  <inkml:trace contextRef="#ctx0" brushRef="#br0" timeOffset="117262.97">26751 2187 0,'25'49'16,"24"-24"-1,1 0 1,-50 0-16,50 25 16,0-26-16,-50 1 15,0-50 79</inkml:trace>
  <inkml:trace contextRef="#ctx0" brushRef="#br0" timeOffset="117765.55">26950 2137 0,'-25'50'47,"0"-26"-47,-25-24 15,25 25-15,25 0 16,-25 0-16,1-25 15,-1 50-15,25-1 32,-25-24-17,50-50 79,0 25-78</inkml:trace>
  <inkml:trace contextRef="#ctx0" brushRef="#br0" timeOffset="118270.36">27074 2137 0,'25'0'31,"25"50"-31,-26-26 16,1 1-1,-25 0 1,25 0 0,-25 0-16</inkml:trace>
  <inkml:trace contextRef="#ctx0" brushRef="#br0" timeOffset="118582.44">27323 2137 0,'0'25'32,"-25"0"-17,0-25-15,0 24 16,25 1-16,-25-25 15,0 25 1,0-25 15,1 0-31,24 25 16,0 0 15</inkml:trace>
  <inkml:trace contextRef="#ctx0" brushRef="#br0" timeOffset="123018.5">26428 2882 0,'0'-74'62,"0"49"-46,0-25-16,0 25 16,0 1-1,0-1-15,0 0 16,24 0 0,-24 0-1,25 25-15,-25-25 31,25 25-31,-25-25 16,0 1 15,25 24 63</inkml:trace>
  <inkml:trace contextRef="#ctx0" brushRef="#br0" timeOffset="123647.23">26602 2833 0,'0'-25'16,"0"0"-1,24 0-15,1 25 16,0-25-16,-25 0 16,25 1-16,25 24 15,-25-25 1,24 0 0,1 0-16,-50 0 15,0 0 95,25 25-48,0 0-62</inkml:trace>
  <inkml:trace contextRef="#ctx0" brushRef="#br0" timeOffset="124221.57">26552 2957 0,'25'0'0,"-25"-25"15,25 25-15,-25-25 16,24 25-1,1 0 1,124 0-16,50 0 0,50 0 16,-75 0-16,-75 0 15,-74 0-15,0 0 47</inkml:trace>
  <inkml:trace contextRef="#ctx0" brushRef="#br0" timeOffset="124790.85">26751 3081 0,'0'25'16,"25"0"15,-1 0-15,26-1-16,0 1 16,-25-25-16,25 25 15,99 0-15,-100 0 16,-24-25-16,0 25 15,-25 0 1,0-1 0,25-24-16,0 25 15,0-25 1,0 25 0,-1-25-1,-24 25 63</inkml:trace>
  <inkml:trace contextRef="#ctx0" brushRef="#br0" timeOffset="125310.72">26701 3131 0,'50'25'15,"-25"-1"-15,-1 1 16,26 0-16,-25 0 16,0 0-16,0 25 15,0-26 1,0 26-16,24 0 0,-24-25 15,25 24 1,-50-24-16,50 0 16,-26 25-16,1-1 15,-25-24 17</inkml:trace>
  <inkml:trace contextRef="#ctx0" brushRef="#br0" timeOffset="125750.51">26676 3330 0,'0'24'0,"0"1"16,25 50-16,0-25 16,0-1-16,0 1 15,-1 149-15,-24-150 16,25 1-16,0 0 15,0-25-15,0-25 16,-25 24-16,0 1 16,0 0-1</inkml:trace>
  <inkml:trace contextRef="#ctx0" brushRef="#br0" timeOffset="174646.04">16110 4274 0,'0'25'15,"0"-1"1,0 51-16,-25 0 16,25-51-16,0 101 15,0 173-15,0-75 16,25-98-16,-25 49 16,50 24-16,-25 76 15,-25-1-15,0 75 16,0-224-16,25 50 15,-25 25-15,24-125 16,1 76-16,0-51 16,0 50-16,0 25 15,49 25-15,-74-150 16,25 1-16,-25-25 16,25 25-16,25-25 15,-50-1-15,50 1 16,-50 0-16,74 25 15,-49-25 1,0 24-16,25 1 0,-25-50 16,-1 0-16,1 0 15,0 0 1,0-25-16,0 0 16,49 0-16,125-49 15,-124 24-15,74 1 16,75-1-16,-150 0 15,-24 0-15,0-24 16,0-26-16,-26 51 16,1-26-16,-25-223 15,0 224-15,50-76 16,-50 51-16,50-25 16,-25 49-16,24-124 15,-49 125-15,0-75 16,0-50-16,0 125 15,0-76-15,0 51 16,0-25-16,0 49 16,0-99-16,25 25 15,-25 75-15,25-1 16,-25-74-16,0 99 16,0 1-16,0-1 15,0 0-15,0-49 16,0 49-1,0 25-15,0-74 0,0 49 16,-25-49 0,-25 49-1,50 25 1,-24 0-16,-1 1 16,25-1-16,-50 0 15,25 0 1,0 0-16,0 0 15,-24 25-15,24-24 16,-75 24-16,51-25 16,-1 25-16,25-25 15,-25 25-15,25 0 16,-74 0-16,49 0 16,1 0-16,-51 0 15,-24 0-15,74 0 16,25 0-16,-24 0 15,-1 0-15,25 0 16,-25 25 0,-49-25-16,49 25 15,0-1-15,25-24 16,1 0-16,24 25 31,-25 0-15,0-25 31,0 0-47,25 25 15</inkml:trace>
  <inkml:trace contextRef="#ctx0" brushRef="#br0" timeOffset="179502.19">18472 4994 0,'0'25'47,"25"0"-47,-25 0 16,0 0-16,50 49 15,-26-24-15,1 0 16,0-25-16,25 24 16,-50-24-16,25 0 15,-25 0 1,25 24-16,-25-24 16,0 0-16,24 25 15,1-25-15,-25 0 31,0-1-15,0 1-16,25 0 16,-25 0-16,25 0 15,-25 25 48,0-26-48,0 1-15,0 0 16,25-25-16,-25 50 16,25-25-16,24-25 15,-24 49-15,-25-24 16,0 0 15,25-25 188,0 25-219,-25 0 16</inkml:trace>
  <inkml:trace contextRef="#ctx0" brushRef="#br0" timeOffset="182297.2">15190 3851 0,'125'50'15,"73"25"-15,-98-26 0,-26 51 16,-24-26-16,174 324 15,-50-50 1,348 198-16,-224-49 16,-49-248-16,-150-1 15,26-49-15,-76-100 16,51 51-16,-1-76 16,-74 25-16,-25-24 15,-25-75 32,25-50-31,0 25-16,0-24 15</inkml:trace>
  <inkml:trace contextRef="#ctx0" brushRef="#br0" timeOffset="182773">17602 3876 0,'-75'199'0,"25"-50"16,1-74-16,-1 24 15,0 50-15,-74 25 16,49 50-16,-99-75 15,125-75-15,-51 224 16,75-173-16,-24 74 16,-1-175-16,25 26 15,25-25-15,-25-25 16</inkml:trace>
  <inkml:trace contextRef="#ctx0" brushRef="#br0" timeOffset="-166257.4">19168 7926 0</inkml:trace>
  <inkml:trace contextRef="#ctx0" brushRef="#br0" timeOffset="-165633.42">18596 7877 0,'0'25'62,"0"24"-62,0-24 16,0 25-16,0 0 15,0-26 1,0 1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007911F-CEAF-4F0B-98BD-EFB38C6572AA}" type="datetimeFigureOut">
              <a:rPr lang="de-DE" smtClean="0"/>
              <a:t>09.10.2024</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92D48B2-9EB0-4B37-9B35-FC11E2EA535A}" type="slidenum">
              <a:rPr lang="de-DE" smtClean="0"/>
              <a:t>‹#›</a:t>
            </a:fld>
            <a:endParaRPr lang="de-DE"/>
          </a:p>
        </p:txBody>
      </p:sp>
    </p:spTree>
    <p:extLst>
      <p:ext uri="{BB962C8B-B14F-4D97-AF65-F5344CB8AC3E}">
        <p14:creationId xmlns:p14="http://schemas.microsoft.com/office/powerpoint/2010/main" val="22031539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1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wmf"/><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wmf"/><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wmf"/><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wmf"/><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11.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horizontal ">
    <p:spTree>
      <p:nvGrpSpPr>
        <p:cNvPr id="1" name=""/>
        <p:cNvGrpSpPr/>
        <p:nvPr/>
      </p:nvGrpSpPr>
      <p:grpSpPr>
        <a:xfrm>
          <a:off x="0" y="0"/>
          <a:ext cx="0" cy="0"/>
          <a:chOff x="0" y="0"/>
          <a:chExt cx="0" cy="0"/>
        </a:xfrm>
      </p:grpSpPr>
      <p:pic>
        <p:nvPicPr>
          <p:cNvPr id="9" name="Logo">
            <a:extLst>
              <a:ext uri="{FF2B5EF4-FFF2-40B4-BE49-F238E27FC236}">
                <a16:creationId xmlns:a16="http://schemas.microsoft.com/office/drawing/2014/main" id="{BF558F48-F6D6-4568-8DA6-55FAE81CC26F}"/>
              </a:ext>
            </a:extLst>
          </p:cNvPr>
          <p:cNvPicPr>
            <a:picLocks noSelect="1"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9779054" y="5676108"/>
            <a:ext cx="1015200" cy="276683"/>
          </a:xfrm>
          <a:prstGeom prst="rect">
            <a:avLst/>
          </a:prstGeom>
        </p:spPr>
      </p:pic>
      <p:sp>
        <p:nvSpPr>
          <p:cNvPr id="8" name="Title 1">
            <a:extLst>
              <a:ext uri="{FF2B5EF4-FFF2-40B4-BE49-F238E27FC236}">
                <a16:creationId xmlns:a16="http://schemas.microsoft.com/office/drawing/2014/main" id="{7FD8C3B7-D4C2-49FB-A234-B9EF65EF0E25}"/>
              </a:ext>
            </a:extLst>
          </p:cNvPr>
          <p:cNvSpPr>
            <a:spLocks noGrp="1"/>
          </p:cNvSpPr>
          <p:nvPr>
            <p:ph type="ctrTitle" hasCustomPrompt="1"/>
          </p:nvPr>
        </p:nvSpPr>
        <p:spPr>
          <a:xfrm>
            <a:off x="547200" y="2602898"/>
            <a:ext cx="9268637" cy="1507549"/>
          </a:xfrm>
          <a:ln w="0">
            <a:noFill/>
          </a:ln>
          <a:effectLst/>
        </p:spPr>
        <p:txBody>
          <a:bodyPr anchor="b" anchorCtr="0">
            <a:normAutofit/>
          </a:bodyPr>
          <a:lstStyle>
            <a:lvl1pPr algn="l">
              <a:lnSpc>
                <a:spcPct val="100000"/>
              </a:lnSpc>
              <a:defRPr sz="4000" b="1" kern="0" cap="none" baseline="0">
                <a:solidFill>
                  <a:schemeClr val="tx1"/>
                </a:solidFill>
              </a:defRPr>
            </a:lvl1pPr>
          </a:lstStyle>
          <a:p>
            <a:r>
              <a:rPr lang="en-US" noProof="1"/>
              <a:t>Präsentationstitel</a:t>
            </a:r>
          </a:p>
        </p:txBody>
      </p:sp>
      <p:sp>
        <p:nvSpPr>
          <p:cNvPr id="7" name="Text Placeholder 2">
            <a:extLst>
              <a:ext uri="{FF2B5EF4-FFF2-40B4-BE49-F238E27FC236}">
                <a16:creationId xmlns:a16="http://schemas.microsoft.com/office/drawing/2014/main" id="{77B0DFCC-F037-4745-849A-E2902A32AC76}"/>
              </a:ext>
            </a:extLst>
          </p:cNvPr>
          <p:cNvSpPr>
            <a:spLocks noGrp="1"/>
          </p:cNvSpPr>
          <p:nvPr>
            <p:ph type="body" sz="quarter" idx="1" hasCustomPrompt="1"/>
          </p:nvPr>
        </p:nvSpPr>
        <p:spPr>
          <a:xfrm>
            <a:off x="547200" y="4241130"/>
            <a:ext cx="9268637" cy="1254369"/>
          </a:xfrm>
        </p:spPr>
        <p:txBody>
          <a:bodyPr>
            <a:normAutofit/>
          </a:bodyPr>
          <a:lstStyle>
            <a:lvl1pPr marL="0" indent="0">
              <a:buFontTx/>
              <a:buNone/>
              <a:defRPr sz="2400"/>
            </a:lvl1pPr>
            <a:lvl2pPr marL="457200" indent="0">
              <a:buFontTx/>
              <a:buNone/>
              <a:defRPr/>
            </a:lvl2pPr>
            <a:lvl3pPr marL="914400" indent="0">
              <a:buFontTx/>
              <a:buNone/>
              <a:defRPr/>
            </a:lvl3pPr>
            <a:lvl4pPr marL="1371600" indent="0">
              <a:buFontTx/>
              <a:buNone/>
              <a:defRPr/>
            </a:lvl4pPr>
            <a:lvl5pPr marL="1371600" indent="0">
              <a:buFontTx/>
              <a:buNone/>
              <a:defRPr/>
            </a:lvl5pPr>
          </a:lstStyle>
          <a:p>
            <a:pPr lvl="0"/>
            <a:r>
              <a:rPr lang="en-US" noProof="1"/>
              <a:t>Name, Abteilung, Datum</a:t>
            </a:r>
          </a:p>
        </p:txBody>
      </p:sp>
      <p:pic>
        <p:nvPicPr>
          <p:cNvPr id="4" name="SuperGraphic">
            <a:extLst>
              <a:ext uri="{FF2B5EF4-FFF2-40B4-BE49-F238E27FC236}">
                <a16:creationId xmlns:a16="http://schemas.microsoft.com/office/drawing/2014/main" id="{862C2846-F73C-4F37-B810-57D2567D11EB}"/>
              </a:ext>
            </a:extLst>
          </p:cNvPr>
          <p:cNvPicPr>
            <a:picLocks noSelect="1" noChangeAspect="1"/>
          </p:cNvPicPr>
          <p:nvPr userDrawn="1"/>
        </p:nvPicPr>
        <p:blipFill>
          <a:blip r:embed="rId3">
            <a:extLst>
              <a:ext uri="{28A0092B-C50C-407E-A947-70E740481C1C}">
                <a14:useLocalDpi xmlns:a14="http://schemas.microsoft.com/office/drawing/2010/main" val="0"/>
              </a:ext>
            </a:extLst>
          </a:blip>
          <a:stretch>
            <a:fillRect/>
          </a:stretch>
        </p:blipFill>
        <p:spPr>
          <a:xfrm>
            <a:off x="-1" y="0"/>
            <a:ext cx="10969200" cy="2056725"/>
          </a:xfrm>
          <a:prstGeom prst="rect">
            <a:avLst/>
          </a:prstGeom>
        </p:spPr>
      </p:pic>
    </p:spTree>
    <p:extLst>
      <p:ext uri="{BB962C8B-B14F-4D97-AF65-F5344CB8AC3E}">
        <p14:creationId xmlns:p14="http://schemas.microsoft.com/office/powerpoint/2010/main" val="2149848536"/>
      </p:ext>
    </p:extLst>
  </p:cSld>
  <p:clrMapOvr>
    <a:masterClrMapping/>
  </p:clrMapOvr>
  <p:hf sldNum="0" hdr="0" ftr="0" dt="0"/>
  <p:extLst>
    <p:ext uri="{DCECCB84-F9BA-43D5-87BE-67443E8EF086}">
      <p15:sldGuideLst xmlns:p15="http://schemas.microsoft.com/office/powerpoint/2012/main">
        <p15:guide id="1" pos="342" userDrawn="1">
          <p15:clr>
            <a:srgbClr val="FBAE40"/>
          </p15:clr>
        </p15:guide>
        <p15:guide id="2" pos="6185" userDrawn="1">
          <p15:clr>
            <a:srgbClr val="FBAE40"/>
          </p15:clr>
        </p15:guide>
        <p15:guide id="3" orient="horz" pos="1639" userDrawn="1">
          <p15:clr>
            <a:srgbClr val="FBAE40"/>
          </p15:clr>
        </p15:guide>
        <p15:guide id="4" orient="horz" pos="2590" userDrawn="1">
          <p15:clr>
            <a:srgbClr val="FBAE40"/>
          </p15:clr>
        </p15:guide>
        <p15:guide id="5" orient="horz" pos="2669" userDrawn="1">
          <p15:clr>
            <a:srgbClr val="FBAE40"/>
          </p15:clr>
        </p15:guide>
        <p15:guide id="6" orient="horz" pos="3463"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White logo vertical ">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E4BBAF9A-7C35-481A-A051-34156DE6B27D}"/>
              </a:ext>
            </a:extLst>
          </p:cNvPr>
          <p:cNvSpPr>
            <a:spLocks noGrp="1"/>
          </p:cNvSpPr>
          <p:nvPr>
            <p:ph type="pic" sz="quarter" idx="1" hasCustomPrompt="1"/>
          </p:nvPr>
        </p:nvSpPr>
        <p:spPr>
          <a:xfrm>
            <a:off x="-1" y="0"/>
            <a:ext cx="10899775" cy="6170400"/>
          </a:xfrm>
          <a:blipFill dpi="0" rotWithShape="1">
            <a:blip r:embed="rId2">
              <a:alphaModFix amt="70000"/>
            </a:blip>
            <a:srcRect/>
            <a:stretch>
              <a:fillRect/>
            </a:stretch>
          </a:blipFill>
        </p:spPr>
        <p:txBody>
          <a:bodyPr anchor="ctr"/>
          <a:lstStyle>
            <a:lvl1pPr marL="0" indent="0" algn="ctr">
              <a:lnSpc>
                <a:spcPct val="600000"/>
              </a:lnSpc>
              <a:buFontTx/>
              <a:buNone/>
              <a:defRPr sz="900"/>
            </a:lvl1pPr>
          </a:lstStyle>
          <a:p>
            <a:r>
              <a:rPr lang="en-US" noProof="1"/>
              <a:t>Foto einfügen</a:t>
            </a:r>
          </a:p>
        </p:txBody>
      </p:sp>
      <p:pic>
        <p:nvPicPr>
          <p:cNvPr id="6" name="SuperGraphic">
            <a:extLst>
              <a:ext uri="{FF2B5EF4-FFF2-40B4-BE49-F238E27FC236}">
                <a16:creationId xmlns:a16="http://schemas.microsoft.com/office/drawing/2014/main" id="{2D38AACD-EB97-4B81-ACAA-2074E22BBC01}"/>
              </a:ext>
            </a:extLst>
          </p:cNvPr>
          <p:cNvPicPr>
            <a:picLocks noSelect="1" noChangeAspect="1"/>
          </p:cNvPicPr>
          <p:nvPr userDrawn="1"/>
        </p:nvPicPr>
        <p:blipFill>
          <a:blip r:embed="rId3">
            <a:extLst>
              <a:ext uri="{28A0092B-C50C-407E-A947-70E740481C1C}">
                <a14:useLocalDpi xmlns:a14="http://schemas.microsoft.com/office/drawing/2010/main" val="0"/>
              </a:ext>
            </a:extLst>
          </a:blip>
          <a:stretch>
            <a:fillRect/>
          </a:stretch>
        </p:blipFill>
        <p:spPr>
          <a:xfrm>
            <a:off x="10900799" y="0"/>
            <a:ext cx="68562" cy="6170613"/>
          </a:xfrm>
          <a:prstGeom prst="rect">
            <a:avLst/>
          </a:prstGeom>
        </p:spPr>
      </p:pic>
      <p:sp>
        <p:nvSpPr>
          <p:cNvPr id="2" name="Logo">
            <a:extLst>
              <a:ext uri="{FF2B5EF4-FFF2-40B4-BE49-F238E27FC236}">
                <a16:creationId xmlns:a16="http://schemas.microsoft.com/office/drawing/2014/main" id="{F002D116-88B8-2720-FAAC-860765E59F72}"/>
              </a:ext>
            </a:extLst>
          </p:cNvPr>
          <p:cNvSpPr>
            <a:spLocks noGrp="1"/>
          </p:cNvSpPr>
          <p:nvPr>
            <p:ph type="body" sz="quarter" idx="99" hasCustomPrompt="1"/>
          </p:nvPr>
        </p:nvSpPr>
        <p:spPr>
          <a:xfrm>
            <a:off x="9672212" y="5561282"/>
            <a:ext cx="1231531" cy="506144"/>
          </a:xfrm>
          <a:blipFill>
            <a:blip r:embed="rId4"/>
            <a:stretch>
              <a:fillRect/>
            </a:stretch>
          </a:blipFill>
        </p:spPr>
        <p:txBody>
          <a:bodyPr anchor="t" anchorCtr="0"/>
          <a:lstStyle>
            <a:lvl1pPr marL="0" indent="0" algn="l">
              <a:buFontTx/>
              <a:buNone/>
              <a:defRPr sz="100">
                <a:noFill/>
              </a:defRPr>
            </a:lvl1pPr>
            <a:lvl2pPr marL="457200" indent="0">
              <a:buFontTx/>
              <a:buNone/>
              <a:defRPr/>
            </a:lvl2pPr>
            <a:lvl3pPr marL="914400" indent="0">
              <a:buFontTx/>
              <a:buNone/>
              <a:defRPr/>
            </a:lvl3pPr>
            <a:lvl4pPr marL="1371600" indent="0">
              <a:buFontTx/>
              <a:buNone/>
              <a:defRPr/>
            </a:lvl4pPr>
            <a:lvl5pPr marL="1371600" indent="0">
              <a:buFontTx/>
              <a:buNone/>
              <a:defRPr/>
            </a:lvl5pPr>
          </a:lstStyle>
          <a:p>
            <a:pPr lvl="0"/>
            <a:r>
              <a:rPr lang="en-US"/>
              <a:t> </a:t>
            </a:r>
            <a:endParaRPr lang="de-DE"/>
          </a:p>
        </p:txBody>
      </p:sp>
    </p:spTree>
    <p:extLst>
      <p:ext uri="{BB962C8B-B14F-4D97-AF65-F5344CB8AC3E}">
        <p14:creationId xmlns:p14="http://schemas.microsoft.com/office/powerpoint/2010/main" val="1382321029"/>
      </p:ext>
    </p:extLst>
  </p:cSld>
  <p:clrMapOvr>
    <a:masterClrMapping/>
  </p:clrMapOvr>
  <p:hf sldNum="0" hdr="0" ftr="0" dt="0"/>
  <p:extLst>
    <p:ext uri="{DCECCB84-F9BA-43D5-87BE-67443E8EF086}">
      <p15:sldGuideLst xmlns:p15="http://schemas.microsoft.com/office/powerpoint/2012/main">
        <p15:guide id="2" pos="6866"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1 Content ">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DE43D273-A15E-4B64-AFD2-1388D749B69A}"/>
              </a:ext>
            </a:extLst>
          </p:cNvPr>
          <p:cNvSpPr>
            <a:spLocks noGrp="1"/>
          </p:cNvSpPr>
          <p:nvPr>
            <p:ph type="title" hasCustomPrompt="1"/>
          </p:nvPr>
        </p:nvSpPr>
        <p:spPr>
          <a:xfrm>
            <a:off x="205200" y="648000"/>
            <a:ext cx="10558800" cy="388800"/>
          </a:xfrm>
        </p:spPr>
        <p:txBody>
          <a:bodyPr/>
          <a:lstStyle>
            <a:lvl1pPr>
              <a:defRPr kern="1200" baseline="0"/>
            </a:lvl1pPr>
          </a:lstStyle>
          <a:p>
            <a:r>
              <a:rPr lang="en-US" noProof="1"/>
              <a:t>Folienüberschrift hinzufügen</a:t>
            </a:r>
          </a:p>
        </p:txBody>
      </p:sp>
      <p:sp>
        <p:nvSpPr>
          <p:cNvPr id="15" name="Chapter_titleonly">
            <a:extLst>
              <a:ext uri="{FF2B5EF4-FFF2-40B4-BE49-F238E27FC236}">
                <a16:creationId xmlns:a16="http://schemas.microsoft.com/office/drawing/2014/main" id="{5B281E01-A653-4813-BC65-8900B31D115A}"/>
              </a:ext>
            </a:extLst>
          </p:cNvPr>
          <p:cNvSpPr>
            <a:spLocks noGrp="1"/>
          </p:cNvSpPr>
          <p:nvPr>
            <p:ph type="body" sz="quarter" idx="15" hasCustomPrompt="1"/>
          </p:nvPr>
        </p:nvSpPr>
        <p:spPr>
          <a:xfrm>
            <a:off x="205200" y="259200"/>
            <a:ext cx="10558800" cy="388800"/>
          </a:xfrm>
        </p:spPr>
        <p:txBody>
          <a:bodyPr/>
          <a:lstStyle>
            <a:lvl1pPr marL="0" indent="0">
              <a:lnSpc>
                <a:spcPct val="89000"/>
              </a:lnSpc>
              <a:spcBef>
                <a:spcPts val="0"/>
              </a:spcBef>
              <a:buNone/>
              <a:defRPr sz="2800" kern="0" baseline="0">
                <a:solidFill>
                  <a:schemeClr val="tx1"/>
                </a:solidFill>
              </a:defRPr>
            </a:lvl1pPr>
            <a:lvl2pPr marL="233983" indent="0">
              <a:buNone/>
              <a:defRPr sz="2800"/>
            </a:lvl2pPr>
            <a:lvl3pPr marL="525562" indent="0">
              <a:buNone/>
              <a:defRPr sz="2800"/>
            </a:lvl3pPr>
            <a:lvl4pPr marL="748745" indent="0">
              <a:buNone/>
              <a:defRPr sz="2800"/>
            </a:lvl4pPr>
            <a:lvl5pPr marL="748745" indent="0">
              <a:buNone/>
              <a:defRPr sz="2800"/>
            </a:lvl5pPr>
          </a:lstStyle>
          <a:p>
            <a:pPr lvl="0"/>
            <a:r>
              <a:rPr lang="en-US" noProof="1"/>
              <a:t>Kapitel­überschrift hinzufügen</a:t>
            </a:r>
          </a:p>
        </p:txBody>
      </p:sp>
      <p:sp>
        <p:nvSpPr>
          <p:cNvPr id="10" name="AttachmentRemark">
            <a:extLst>
              <a:ext uri="{FF2B5EF4-FFF2-40B4-BE49-F238E27FC236}">
                <a16:creationId xmlns:a16="http://schemas.microsoft.com/office/drawing/2014/main" id="{8883D326-CEAD-4903-8269-B2D194C3C224}"/>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US" sz="550" b="0" i="0" u="none" strike="noStrike" kern="0" baseline="0" noProof="1">
                <a:solidFill>
                  <a:srgbClr val="000000"/>
                </a:solidFill>
                <a:latin typeface="+mn-lt"/>
              </a:rPr>
              <a:t> </a:t>
            </a:r>
          </a:p>
        </p:txBody>
      </p:sp>
      <p:sp>
        <p:nvSpPr>
          <p:cNvPr id="5" name="Inhaltsplatzhalter 4">
            <a:extLst>
              <a:ext uri="{FF2B5EF4-FFF2-40B4-BE49-F238E27FC236}">
                <a16:creationId xmlns:a16="http://schemas.microsoft.com/office/drawing/2014/main" id="{4D46C5CB-CB38-4AD2-99D2-34C738DF30C0}"/>
              </a:ext>
            </a:extLst>
          </p:cNvPr>
          <p:cNvSpPr>
            <a:spLocks noGrp="1"/>
          </p:cNvSpPr>
          <p:nvPr>
            <p:ph sz="quarter" idx="1" hasCustomPrompt="1"/>
          </p:nvPr>
        </p:nvSpPr>
        <p:spPr>
          <a:xfrm>
            <a:off x="205200" y="1296000"/>
            <a:ext cx="10558800" cy="4240800"/>
          </a:xfrm>
        </p:spPr>
        <p:txBody>
          <a:bodyPr/>
          <a:lstStyle>
            <a:lvl1pPr>
              <a:defRPr/>
            </a:lvl1pPr>
          </a:lstStyle>
          <a:p>
            <a:pPr lvl="0"/>
            <a:r>
              <a:rPr lang="en-US" noProof="1"/>
              <a:t>Text hinzufügen</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2" name="Slide Number Placeholder 1">
            <a:extLst>
              <a:ext uri="{FF2B5EF4-FFF2-40B4-BE49-F238E27FC236}">
                <a16:creationId xmlns:a16="http://schemas.microsoft.com/office/drawing/2014/main" id="{183261F3-E57F-4170-BD7E-F44931BED289}"/>
              </a:ext>
            </a:extLst>
          </p:cNvPr>
          <p:cNvSpPr>
            <a:spLocks noGrp="1"/>
          </p:cNvSpPr>
          <p:nvPr>
            <p:ph type="sldNum" sz="quarter" idx="12"/>
          </p:nvPr>
        </p:nvSpPr>
        <p:spPr/>
        <p:txBody>
          <a:bodyPr/>
          <a:lstStyle/>
          <a:p>
            <a:fld id="{4898AEC0-503E-4FA4-859C-D0F72D6E3F79}" type="slidenum">
              <a:rPr lang="en-US" noProof="1" smtClean="0"/>
              <a:pPr/>
              <a:t>‹#›</a:t>
            </a:fld>
            <a:endParaRPr lang="en-US" noProof="1"/>
          </a:p>
        </p:txBody>
      </p:sp>
    </p:spTree>
    <p:extLst>
      <p:ext uri="{BB962C8B-B14F-4D97-AF65-F5344CB8AC3E}">
        <p14:creationId xmlns:p14="http://schemas.microsoft.com/office/powerpoint/2010/main" val="897738281"/>
      </p:ext>
    </p:extLst>
  </p:cSld>
  <p:clrMapOvr>
    <a:masterClrMapping/>
  </p:clrMapOvr>
  <p:extLst>
    <p:ext uri="{DCECCB84-F9BA-43D5-87BE-67443E8EF086}">
      <p15:sldGuideLst xmlns:p15="http://schemas.microsoft.com/office/powerpoint/2012/main">
        <p15:guide id="1" pos="128" userDrawn="1">
          <p15:clr>
            <a:srgbClr val="FBAE40"/>
          </p15:clr>
        </p15:guide>
        <p15:guide id="2" pos="6784" userDrawn="1">
          <p15:clr>
            <a:srgbClr val="FBAE40"/>
          </p15:clr>
        </p15:guide>
        <p15:guide id="3" orient="horz" pos="162" userDrawn="1">
          <p15:clr>
            <a:srgbClr val="FBAE40"/>
          </p15:clr>
        </p15:guide>
        <p15:guide id="4" orient="horz" pos="408" userDrawn="1">
          <p15:clr>
            <a:srgbClr val="FBAE40"/>
          </p15:clr>
        </p15:guide>
        <p15:guide id="5" orient="horz" pos="654" userDrawn="1">
          <p15:clr>
            <a:srgbClr val="FBAE40"/>
          </p15:clr>
        </p15:guide>
        <p15:guide id="6" orient="horz" pos="816" userDrawn="1">
          <p15:clr>
            <a:srgbClr val="FBAE40"/>
          </p15:clr>
        </p15:guide>
        <p15:guide id="7" orient="horz" pos="3489"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reserve="1">
  <p:cSld name="2 Vertical contents ">
    <p:spTree>
      <p:nvGrpSpPr>
        <p:cNvPr id="1" name=""/>
        <p:cNvGrpSpPr/>
        <p:nvPr/>
      </p:nvGrpSpPr>
      <p:grpSpPr>
        <a:xfrm>
          <a:off x="0" y="0"/>
          <a:ext cx="0" cy="0"/>
          <a:chOff x="0" y="0"/>
          <a:chExt cx="0" cy="0"/>
        </a:xfrm>
      </p:grpSpPr>
      <p:sp>
        <p:nvSpPr>
          <p:cNvPr id="17" name="Chapter_titleonly">
            <a:extLst>
              <a:ext uri="{FF2B5EF4-FFF2-40B4-BE49-F238E27FC236}">
                <a16:creationId xmlns:a16="http://schemas.microsoft.com/office/drawing/2014/main" id="{E29BFEC5-7639-4AE9-A818-5EB7EC3C9C54}"/>
              </a:ext>
            </a:extLst>
          </p:cNvPr>
          <p:cNvSpPr>
            <a:spLocks noGrp="1"/>
          </p:cNvSpPr>
          <p:nvPr>
            <p:ph type="body" sz="quarter" idx="15" hasCustomPrompt="1"/>
          </p:nvPr>
        </p:nvSpPr>
        <p:spPr>
          <a:xfrm>
            <a:off x="205200" y="259200"/>
            <a:ext cx="10558800" cy="388800"/>
          </a:xfrm>
        </p:spPr>
        <p:txBody>
          <a:bodyPr/>
          <a:lstStyle>
            <a:lvl1pPr marL="0" indent="0">
              <a:lnSpc>
                <a:spcPct val="89000"/>
              </a:lnSpc>
              <a:spcBef>
                <a:spcPts val="0"/>
              </a:spcBef>
              <a:buNone/>
              <a:defRPr sz="2800" kern="0" baseline="0">
                <a:solidFill>
                  <a:schemeClr val="tx1"/>
                </a:solidFill>
              </a:defRPr>
            </a:lvl1pPr>
            <a:lvl2pPr marL="233983" indent="0">
              <a:buNone/>
              <a:defRPr sz="2800"/>
            </a:lvl2pPr>
            <a:lvl3pPr marL="525562" indent="0">
              <a:buNone/>
              <a:defRPr sz="2800"/>
            </a:lvl3pPr>
            <a:lvl4pPr marL="748745" indent="0">
              <a:buNone/>
              <a:defRPr sz="2800"/>
            </a:lvl4pPr>
            <a:lvl5pPr marL="748745" indent="0">
              <a:buNone/>
              <a:defRPr sz="2800"/>
            </a:lvl5pPr>
          </a:lstStyle>
          <a:p>
            <a:pPr lvl="0"/>
            <a:r>
              <a:rPr lang="en-US" noProof="1"/>
              <a:t>Kapitel­überschrift hinzufügen</a:t>
            </a:r>
          </a:p>
        </p:txBody>
      </p:sp>
      <p:sp>
        <p:nvSpPr>
          <p:cNvPr id="13" name="Title 1">
            <a:extLst>
              <a:ext uri="{FF2B5EF4-FFF2-40B4-BE49-F238E27FC236}">
                <a16:creationId xmlns:a16="http://schemas.microsoft.com/office/drawing/2014/main" id="{5E99B80D-00FD-40C8-B929-FA71A2E035AA}"/>
              </a:ext>
            </a:extLst>
          </p:cNvPr>
          <p:cNvSpPr>
            <a:spLocks noGrp="1"/>
          </p:cNvSpPr>
          <p:nvPr>
            <p:ph type="title" hasCustomPrompt="1"/>
          </p:nvPr>
        </p:nvSpPr>
        <p:spPr>
          <a:xfrm>
            <a:off x="205200" y="648000"/>
            <a:ext cx="10558800" cy="388800"/>
          </a:xfrm>
        </p:spPr>
        <p:txBody>
          <a:bodyPr/>
          <a:lstStyle>
            <a:lvl1pPr>
              <a:defRPr kern="1200" baseline="0"/>
            </a:lvl1pPr>
          </a:lstStyle>
          <a:p>
            <a:r>
              <a:rPr lang="en-US" noProof="1"/>
              <a:t>Folienüberschrift hinzufügen</a:t>
            </a:r>
          </a:p>
        </p:txBody>
      </p:sp>
      <p:sp>
        <p:nvSpPr>
          <p:cNvPr id="3" name="Content Placeholder 1"/>
          <p:cNvSpPr>
            <a:spLocks noGrp="1"/>
          </p:cNvSpPr>
          <p:nvPr>
            <p:ph sz="half" idx="1" hasCustomPrompt="1"/>
          </p:nvPr>
        </p:nvSpPr>
        <p:spPr>
          <a:xfrm>
            <a:off x="205200" y="1296000"/>
            <a:ext cx="4914000" cy="4240800"/>
          </a:xfrm>
        </p:spPr>
        <p:txBody>
          <a:bodyPr/>
          <a:lstStyle>
            <a:lvl1pPr>
              <a:defRPr/>
            </a:lvl1pPr>
          </a:lstStyle>
          <a:p>
            <a:pPr lvl="0"/>
            <a:r>
              <a:rPr lang="en-US" noProof="1"/>
              <a:t>Text hinzufügen</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4" name="Content Placeholder 2"/>
          <p:cNvSpPr>
            <a:spLocks noGrp="1"/>
          </p:cNvSpPr>
          <p:nvPr>
            <p:ph sz="half" idx="2" hasCustomPrompt="1"/>
          </p:nvPr>
        </p:nvSpPr>
        <p:spPr>
          <a:xfrm>
            <a:off x="5853600" y="1295999"/>
            <a:ext cx="4914000" cy="4240800"/>
          </a:xfrm>
        </p:spPr>
        <p:txBody>
          <a:bodyPr/>
          <a:lstStyle>
            <a:lvl1pPr>
              <a:defRPr/>
            </a:lvl1pPr>
          </a:lstStyle>
          <a:p>
            <a:pPr lvl="0"/>
            <a:r>
              <a:rPr lang="en-US" noProof="1"/>
              <a:t>Text hinzufügen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12" name="AttachmentRemark">
            <a:extLst>
              <a:ext uri="{FF2B5EF4-FFF2-40B4-BE49-F238E27FC236}">
                <a16:creationId xmlns:a16="http://schemas.microsoft.com/office/drawing/2014/main" id="{0193DB20-8E77-4A05-AA77-554F32E8990F}"/>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US" sz="550" b="0" i="0" u="none" strike="noStrike" kern="0" baseline="0" noProof="1">
                <a:solidFill>
                  <a:srgbClr val="000000"/>
                </a:solidFill>
                <a:latin typeface="+mn-lt"/>
              </a:rPr>
              <a:t> </a:t>
            </a:r>
          </a:p>
        </p:txBody>
      </p:sp>
      <p:sp>
        <p:nvSpPr>
          <p:cNvPr id="2" name="Slide Number Placeholder 1">
            <a:extLst>
              <a:ext uri="{FF2B5EF4-FFF2-40B4-BE49-F238E27FC236}">
                <a16:creationId xmlns:a16="http://schemas.microsoft.com/office/drawing/2014/main" id="{4A6EE88F-E97F-46A3-8AB7-354C833CFFAB}"/>
              </a:ext>
            </a:extLst>
          </p:cNvPr>
          <p:cNvSpPr>
            <a:spLocks noGrp="1"/>
          </p:cNvSpPr>
          <p:nvPr>
            <p:ph type="sldNum" sz="quarter" idx="12"/>
          </p:nvPr>
        </p:nvSpPr>
        <p:spPr/>
        <p:txBody>
          <a:bodyPr/>
          <a:lstStyle/>
          <a:p>
            <a:fld id="{4898AEC0-503E-4FA4-859C-D0F72D6E3F79}" type="slidenum">
              <a:rPr lang="en-US" noProof="1" smtClean="0"/>
              <a:pPr/>
              <a:t>‹#›</a:t>
            </a:fld>
            <a:endParaRPr lang="en-US" noProof="1"/>
          </a:p>
        </p:txBody>
      </p:sp>
    </p:spTree>
    <p:extLst>
      <p:ext uri="{BB962C8B-B14F-4D97-AF65-F5344CB8AC3E}">
        <p14:creationId xmlns:p14="http://schemas.microsoft.com/office/powerpoint/2010/main" val="2787601235"/>
      </p:ext>
    </p:extLst>
  </p:cSld>
  <p:clrMapOvr>
    <a:masterClrMapping/>
  </p:clrMapOvr>
  <p:extLst>
    <p:ext uri="{DCECCB84-F9BA-43D5-87BE-67443E8EF086}">
      <p15:sldGuideLst xmlns:p15="http://schemas.microsoft.com/office/powerpoint/2012/main">
        <p15:guide id="1" pos="128" userDrawn="1">
          <p15:clr>
            <a:srgbClr val="FBAE40"/>
          </p15:clr>
        </p15:guide>
        <p15:guide id="2" pos="6784" userDrawn="1">
          <p15:clr>
            <a:srgbClr val="FBAE40"/>
          </p15:clr>
        </p15:guide>
        <p15:guide id="3" orient="horz" pos="162" userDrawn="1">
          <p15:clr>
            <a:srgbClr val="FBAE40"/>
          </p15:clr>
        </p15:guide>
        <p15:guide id="4" orient="horz" pos="408" userDrawn="1">
          <p15:clr>
            <a:srgbClr val="FBAE40"/>
          </p15:clr>
        </p15:guide>
        <p15:guide id="5" orient="horz" pos="654" userDrawn="1">
          <p15:clr>
            <a:srgbClr val="FBAE40"/>
          </p15:clr>
        </p15:guide>
        <p15:guide id="6" orient="horz" pos="816" userDrawn="1">
          <p15:clr>
            <a:srgbClr val="FBAE40"/>
          </p15:clr>
        </p15:guide>
        <p15:guide id="7" orient="horz" pos="3489" userDrawn="1">
          <p15:clr>
            <a:srgbClr val="FBAE40"/>
          </p15:clr>
        </p15:guide>
        <p15:guide id="8" pos="3225" userDrawn="1">
          <p15:clr>
            <a:srgbClr val="FBAE40"/>
          </p15:clr>
        </p15:guide>
        <p15:guide id="9" pos="3687"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3 Vertical contents ">
    <p:spTree>
      <p:nvGrpSpPr>
        <p:cNvPr id="1" name=""/>
        <p:cNvGrpSpPr/>
        <p:nvPr/>
      </p:nvGrpSpPr>
      <p:grpSpPr>
        <a:xfrm>
          <a:off x="0" y="0"/>
          <a:ext cx="0" cy="0"/>
          <a:chOff x="0" y="0"/>
          <a:chExt cx="0" cy="0"/>
        </a:xfrm>
      </p:grpSpPr>
      <p:sp>
        <p:nvSpPr>
          <p:cNvPr id="18" name="Chapter_titleonly">
            <a:extLst>
              <a:ext uri="{FF2B5EF4-FFF2-40B4-BE49-F238E27FC236}">
                <a16:creationId xmlns:a16="http://schemas.microsoft.com/office/drawing/2014/main" id="{7CCAFAD8-87FF-4E8A-B13E-2709A28399CC}"/>
              </a:ext>
            </a:extLst>
          </p:cNvPr>
          <p:cNvSpPr>
            <a:spLocks noGrp="1"/>
          </p:cNvSpPr>
          <p:nvPr>
            <p:ph type="body" sz="quarter" idx="15" hasCustomPrompt="1"/>
          </p:nvPr>
        </p:nvSpPr>
        <p:spPr>
          <a:xfrm>
            <a:off x="205200" y="259200"/>
            <a:ext cx="10558800" cy="388800"/>
          </a:xfrm>
        </p:spPr>
        <p:txBody>
          <a:bodyPr/>
          <a:lstStyle>
            <a:lvl1pPr marL="0" indent="0">
              <a:lnSpc>
                <a:spcPct val="89000"/>
              </a:lnSpc>
              <a:spcBef>
                <a:spcPts val="0"/>
              </a:spcBef>
              <a:buNone/>
              <a:defRPr sz="2800" kern="0" baseline="0">
                <a:solidFill>
                  <a:schemeClr val="tx1"/>
                </a:solidFill>
              </a:defRPr>
            </a:lvl1pPr>
            <a:lvl2pPr marL="233983" indent="0">
              <a:buNone/>
              <a:defRPr sz="2800"/>
            </a:lvl2pPr>
            <a:lvl3pPr marL="525562" indent="0">
              <a:buNone/>
              <a:defRPr sz="2800"/>
            </a:lvl3pPr>
            <a:lvl4pPr marL="748745" indent="0">
              <a:buNone/>
              <a:defRPr sz="2800"/>
            </a:lvl4pPr>
            <a:lvl5pPr marL="748745" indent="0">
              <a:buNone/>
              <a:defRPr sz="2800"/>
            </a:lvl5pPr>
          </a:lstStyle>
          <a:p>
            <a:pPr lvl="0"/>
            <a:r>
              <a:rPr lang="en-US" noProof="1"/>
              <a:t>Kapitel­überschrift hinzufügen</a:t>
            </a:r>
          </a:p>
        </p:txBody>
      </p:sp>
      <p:sp>
        <p:nvSpPr>
          <p:cNvPr id="14" name="Title 1">
            <a:extLst>
              <a:ext uri="{FF2B5EF4-FFF2-40B4-BE49-F238E27FC236}">
                <a16:creationId xmlns:a16="http://schemas.microsoft.com/office/drawing/2014/main" id="{4213B860-B040-4AA5-BCCF-91A137076F8B}"/>
              </a:ext>
            </a:extLst>
          </p:cNvPr>
          <p:cNvSpPr>
            <a:spLocks noGrp="1"/>
          </p:cNvSpPr>
          <p:nvPr>
            <p:ph type="title" hasCustomPrompt="1"/>
          </p:nvPr>
        </p:nvSpPr>
        <p:spPr>
          <a:xfrm>
            <a:off x="205200" y="648000"/>
            <a:ext cx="10558800" cy="388800"/>
          </a:xfrm>
        </p:spPr>
        <p:txBody>
          <a:bodyPr/>
          <a:lstStyle>
            <a:lvl1pPr>
              <a:defRPr kern="1200" baseline="0"/>
            </a:lvl1pPr>
          </a:lstStyle>
          <a:p>
            <a:r>
              <a:rPr lang="en-US" noProof="1"/>
              <a:t>Folienüberschrift hinzufügen</a:t>
            </a:r>
          </a:p>
        </p:txBody>
      </p:sp>
      <p:sp>
        <p:nvSpPr>
          <p:cNvPr id="3" name="Content Placeholder 1"/>
          <p:cNvSpPr>
            <a:spLocks noGrp="1"/>
          </p:cNvSpPr>
          <p:nvPr>
            <p:ph sz="half" idx="1" hasCustomPrompt="1"/>
          </p:nvPr>
        </p:nvSpPr>
        <p:spPr>
          <a:xfrm>
            <a:off x="205200" y="1296000"/>
            <a:ext cx="3168000" cy="4240800"/>
          </a:xfrm>
        </p:spPr>
        <p:txBody>
          <a:bodyPr/>
          <a:lstStyle>
            <a:lvl1pPr>
              <a:defRPr/>
            </a:lvl1pPr>
          </a:lstStyle>
          <a:p>
            <a:pPr lvl="0"/>
            <a:r>
              <a:rPr lang="en-US" noProof="1"/>
              <a:t>Text hinzufügen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47" name="Content Placeholder 2">
            <a:extLst>
              <a:ext uri="{FF2B5EF4-FFF2-40B4-BE49-F238E27FC236}">
                <a16:creationId xmlns:a16="http://schemas.microsoft.com/office/drawing/2014/main" id="{3F3E027D-9EE5-4C12-9974-36EA025C350F}"/>
              </a:ext>
            </a:extLst>
          </p:cNvPr>
          <p:cNvSpPr>
            <a:spLocks noGrp="1"/>
          </p:cNvSpPr>
          <p:nvPr>
            <p:ph sz="half" idx="2" hasCustomPrompt="1"/>
          </p:nvPr>
        </p:nvSpPr>
        <p:spPr>
          <a:xfrm>
            <a:off x="3900600" y="1296000"/>
            <a:ext cx="3168000" cy="4240800"/>
          </a:xfrm>
        </p:spPr>
        <p:txBody>
          <a:bodyPr/>
          <a:lstStyle>
            <a:lvl1pPr>
              <a:defRPr/>
            </a:lvl1pPr>
          </a:lstStyle>
          <a:p>
            <a:pPr lvl="0"/>
            <a:r>
              <a:rPr lang="en-US" noProof="1"/>
              <a:t>Text hinzufügen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4" name="Content Placeholder 3"/>
          <p:cNvSpPr>
            <a:spLocks noGrp="1"/>
          </p:cNvSpPr>
          <p:nvPr>
            <p:ph sz="half" idx="3" hasCustomPrompt="1"/>
          </p:nvPr>
        </p:nvSpPr>
        <p:spPr>
          <a:xfrm>
            <a:off x="7596000" y="1295999"/>
            <a:ext cx="3168000" cy="4240800"/>
          </a:xfrm>
        </p:spPr>
        <p:txBody>
          <a:bodyPr/>
          <a:lstStyle>
            <a:lvl1pPr>
              <a:defRPr/>
            </a:lvl1pPr>
          </a:lstStyle>
          <a:p>
            <a:pPr lvl="0"/>
            <a:r>
              <a:rPr lang="en-US" noProof="1"/>
              <a:t>Text hinzufügen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13" name="AttachmentRemark">
            <a:extLst>
              <a:ext uri="{FF2B5EF4-FFF2-40B4-BE49-F238E27FC236}">
                <a16:creationId xmlns:a16="http://schemas.microsoft.com/office/drawing/2014/main" id="{79759149-285E-4F0E-938E-7199B34084BE}"/>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US" sz="550" b="0" i="0" u="none" strike="noStrike" kern="0" baseline="0" noProof="1">
                <a:solidFill>
                  <a:srgbClr val="000000"/>
                </a:solidFill>
                <a:latin typeface="+mn-lt"/>
              </a:rPr>
              <a:t> </a:t>
            </a:r>
          </a:p>
        </p:txBody>
      </p:sp>
      <p:sp>
        <p:nvSpPr>
          <p:cNvPr id="2" name="Slide Number Placeholder 1">
            <a:extLst>
              <a:ext uri="{FF2B5EF4-FFF2-40B4-BE49-F238E27FC236}">
                <a16:creationId xmlns:a16="http://schemas.microsoft.com/office/drawing/2014/main" id="{21F85651-AA1F-4EE5-A69C-0361B9A97953}"/>
              </a:ext>
            </a:extLst>
          </p:cNvPr>
          <p:cNvSpPr>
            <a:spLocks noGrp="1"/>
          </p:cNvSpPr>
          <p:nvPr>
            <p:ph type="sldNum" sz="quarter" idx="12"/>
          </p:nvPr>
        </p:nvSpPr>
        <p:spPr/>
        <p:txBody>
          <a:bodyPr/>
          <a:lstStyle/>
          <a:p>
            <a:fld id="{4898AEC0-503E-4FA4-859C-D0F72D6E3F79}" type="slidenum">
              <a:rPr lang="en-US" noProof="1" smtClean="0"/>
              <a:pPr/>
              <a:t>‹#›</a:t>
            </a:fld>
            <a:endParaRPr lang="en-US" noProof="1"/>
          </a:p>
        </p:txBody>
      </p:sp>
    </p:spTree>
    <p:extLst>
      <p:ext uri="{BB962C8B-B14F-4D97-AF65-F5344CB8AC3E}">
        <p14:creationId xmlns:p14="http://schemas.microsoft.com/office/powerpoint/2010/main" val="2005200844"/>
      </p:ext>
    </p:extLst>
  </p:cSld>
  <p:clrMapOvr>
    <a:masterClrMapping/>
  </p:clrMapOvr>
  <p:extLst>
    <p:ext uri="{DCECCB84-F9BA-43D5-87BE-67443E8EF086}">
      <p15:sldGuideLst xmlns:p15="http://schemas.microsoft.com/office/powerpoint/2012/main">
        <p15:guide id="1" pos="128" userDrawn="1">
          <p15:clr>
            <a:srgbClr val="FBAE40"/>
          </p15:clr>
        </p15:guide>
        <p15:guide id="2" pos="6784" userDrawn="1">
          <p15:clr>
            <a:srgbClr val="FBAE40"/>
          </p15:clr>
        </p15:guide>
        <p15:guide id="3" orient="horz" pos="162" userDrawn="1">
          <p15:clr>
            <a:srgbClr val="FBAE40"/>
          </p15:clr>
        </p15:guide>
        <p15:guide id="4" orient="horz" pos="408" userDrawn="1">
          <p15:clr>
            <a:srgbClr val="FBAE40"/>
          </p15:clr>
        </p15:guide>
        <p15:guide id="5" orient="horz" pos="654" userDrawn="1">
          <p15:clr>
            <a:srgbClr val="FBAE40"/>
          </p15:clr>
        </p15:guide>
        <p15:guide id="6" orient="horz" pos="816" userDrawn="1">
          <p15:clr>
            <a:srgbClr val="FBAE40"/>
          </p15:clr>
        </p15:guide>
        <p15:guide id="7" orient="horz" pos="3489" userDrawn="1">
          <p15:clr>
            <a:srgbClr val="FBAE40"/>
          </p15:clr>
        </p15:guide>
        <p15:guide id="8" pos="2126" userDrawn="1">
          <p15:clr>
            <a:srgbClr val="FBAE40"/>
          </p15:clr>
        </p15:guide>
        <p15:guide id="9" pos="2455" userDrawn="1">
          <p15:clr>
            <a:srgbClr val="FBAE40"/>
          </p15:clr>
        </p15:guide>
        <p15:guide id="10" pos="4453" userDrawn="1">
          <p15:clr>
            <a:srgbClr val="FBAE40"/>
          </p15:clr>
        </p15:guide>
        <p15:guide id="11" pos="4782"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4 Vertical contents ">
    <p:spTree>
      <p:nvGrpSpPr>
        <p:cNvPr id="1" name=""/>
        <p:cNvGrpSpPr/>
        <p:nvPr/>
      </p:nvGrpSpPr>
      <p:grpSpPr>
        <a:xfrm>
          <a:off x="0" y="0"/>
          <a:ext cx="0" cy="0"/>
          <a:chOff x="0" y="0"/>
          <a:chExt cx="0" cy="0"/>
        </a:xfrm>
      </p:grpSpPr>
      <p:sp>
        <p:nvSpPr>
          <p:cNvPr id="19" name="Chapter_titleonly">
            <a:extLst>
              <a:ext uri="{FF2B5EF4-FFF2-40B4-BE49-F238E27FC236}">
                <a16:creationId xmlns:a16="http://schemas.microsoft.com/office/drawing/2014/main" id="{85E4898A-B45B-416F-8A7F-E57751056EEE}"/>
              </a:ext>
            </a:extLst>
          </p:cNvPr>
          <p:cNvSpPr>
            <a:spLocks noGrp="1"/>
          </p:cNvSpPr>
          <p:nvPr>
            <p:ph type="body" sz="quarter" idx="15" hasCustomPrompt="1"/>
          </p:nvPr>
        </p:nvSpPr>
        <p:spPr>
          <a:xfrm>
            <a:off x="205200" y="259200"/>
            <a:ext cx="10558800" cy="388800"/>
          </a:xfrm>
        </p:spPr>
        <p:txBody>
          <a:bodyPr/>
          <a:lstStyle>
            <a:lvl1pPr marL="0" indent="0">
              <a:lnSpc>
                <a:spcPct val="89000"/>
              </a:lnSpc>
              <a:spcBef>
                <a:spcPts val="0"/>
              </a:spcBef>
              <a:buNone/>
              <a:defRPr sz="2800" kern="0" baseline="0">
                <a:solidFill>
                  <a:schemeClr val="tx1"/>
                </a:solidFill>
              </a:defRPr>
            </a:lvl1pPr>
            <a:lvl2pPr marL="233983" indent="0">
              <a:buNone/>
              <a:defRPr sz="2800"/>
            </a:lvl2pPr>
            <a:lvl3pPr marL="525562" indent="0">
              <a:buNone/>
              <a:defRPr sz="2800"/>
            </a:lvl3pPr>
            <a:lvl4pPr marL="748745" indent="0">
              <a:buNone/>
              <a:defRPr sz="2800"/>
            </a:lvl4pPr>
            <a:lvl5pPr marL="748745" indent="0">
              <a:buNone/>
              <a:defRPr sz="2800"/>
            </a:lvl5pPr>
          </a:lstStyle>
          <a:p>
            <a:pPr lvl="0"/>
            <a:r>
              <a:rPr lang="en-US" noProof="1"/>
              <a:t>Kapitel­überschrift hinzufügen</a:t>
            </a:r>
          </a:p>
        </p:txBody>
      </p:sp>
      <p:sp>
        <p:nvSpPr>
          <p:cNvPr id="15" name="Title 1">
            <a:extLst>
              <a:ext uri="{FF2B5EF4-FFF2-40B4-BE49-F238E27FC236}">
                <a16:creationId xmlns:a16="http://schemas.microsoft.com/office/drawing/2014/main" id="{A33F6F31-B924-4EAD-BDA8-332AAD2C4179}"/>
              </a:ext>
            </a:extLst>
          </p:cNvPr>
          <p:cNvSpPr>
            <a:spLocks noGrp="1"/>
          </p:cNvSpPr>
          <p:nvPr>
            <p:ph type="title" hasCustomPrompt="1"/>
          </p:nvPr>
        </p:nvSpPr>
        <p:spPr>
          <a:xfrm>
            <a:off x="205200" y="648000"/>
            <a:ext cx="10558800" cy="388800"/>
          </a:xfrm>
        </p:spPr>
        <p:txBody>
          <a:bodyPr/>
          <a:lstStyle>
            <a:lvl1pPr>
              <a:defRPr kern="1200" baseline="0"/>
            </a:lvl1pPr>
          </a:lstStyle>
          <a:p>
            <a:r>
              <a:rPr lang="en-US" noProof="1"/>
              <a:t>Folienüberschrift hinzufügen</a:t>
            </a:r>
          </a:p>
        </p:txBody>
      </p:sp>
      <p:sp>
        <p:nvSpPr>
          <p:cNvPr id="5" name="Content Placeholder 1"/>
          <p:cNvSpPr>
            <a:spLocks noGrp="1"/>
          </p:cNvSpPr>
          <p:nvPr>
            <p:ph sz="half" idx="1" hasCustomPrompt="1"/>
          </p:nvPr>
        </p:nvSpPr>
        <p:spPr>
          <a:xfrm>
            <a:off x="205200" y="1295399"/>
            <a:ext cx="2541600" cy="4240800"/>
          </a:xfrm>
        </p:spPr>
        <p:txBody>
          <a:bodyPr/>
          <a:lstStyle>
            <a:lvl1pPr>
              <a:defRPr/>
            </a:lvl1pPr>
          </a:lstStyle>
          <a:p>
            <a:pPr lvl="0"/>
            <a:r>
              <a:rPr lang="en-US" noProof="1"/>
              <a:t>Text hinzufügen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6" name="Content Placeholder 2"/>
          <p:cNvSpPr>
            <a:spLocks noGrp="1"/>
          </p:cNvSpPr>
          <p:nvPr>
            <p:ph sz="half" idx="2" hasCustomPrompt="1"/>
          </p:nvPr>
        </p:nvSpPr>
        <p:spPr>
          <a:xfrm>
            <a:off x="2877600" y="1295400"/>
            <a:ext cx="2541600" cy="4240800"/>
          </a:xfrm>
        </p:spPr>
        <p:txBody>
          <a:bodyPr/>
          <a:lstStyle>
            <a:lvl1pPr>
              <a:defRPr/>
            </a:lvl1pPr>
          </a:lstStyle>
          <a:p>
            <a:pPr lvl="0"/>
            <a:r>
              <a:rPr lang="en-US" noProof="1"/>
              <a:t>Text hinzufügen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8" name="Content Placeholder 3"/>
          <p:cNvSpPr>
            <a:spLocks noGrp="1"/>
          </p:cNvSpPr>
          <p:nvPr>
            <p:ph sz="half" idx="3" hasCustomPrompt="1"/>
          </p:nvPr>
        </p:nvSpPr>
        <p:spPr>
          <a:xfrm>
            <a:off x="5550000" y="1295399"/>
            <a:ext cx="2541600" cy="4240800"/>
          </a:xfrm>
        </p:spPr>
        <p:txBody>
          <a:bodyPr/>
          <a:lstStyle>
            <a:lvl1pPr>
              <a:defRPr/>
            </a:lvl1pPr>
          </a:lstStyle>
          <a:p>
            <a:pPr lvl="0"/>
            <a:r>
              <a:rPr lang="en-US" noProof="1"/>
              <a:t>Text hinzufügen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9" name="Content Placeholder 4"/>
          <p:cNvSpPr>
            <a:spLocks noGrp="1"/>
          </p:cNvSpPr>
          <p:nvPr>
            <p:ph sz="half" idx="4" hasCustomPrompt="1"/>
          </p:nvPr>
        </p:nvSpPr>
        <p:spPr>
          <a:xfrm>
            <a:off x="8222400" y="1295400"/>
            <a:ext cx="2541600" cy="4240800"/>
          </a:xfrm>
        </p:spPr>
        <p:txBody>
          <a:bodyPr/>
          <a:lstStyle>
            <a:lvl1pPr>
              <a:defRPr/>
            </a:lvl1pPr>
          </a:lstStyle>
          <a:p>
            <a:pPr lvl="0"/>
            <a:r>
              <a:rPr lang="en-US" noProof="1"/>
              <a:t>Text hinzufügen</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14" name="AttachmentRemark">
            <a:extLst>
              <a:ext uri="{FF2B5EF4-FFF2-40B4-BE49-F238E27FC236}">
                <a16:creationId xmlns:a16="http://schemas.microsoft.com/office/drawing/2014/main" id="{3A9A741C-7644-4810-ABAF-465822FC0D76}"/>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US" sz="550" b="0" i="0" u="none" strike="noStrike" kern="0" baseline="0" noProof="1">
                <a:solidFill>
                  <a:srgbClr val="000000"/>
                </a:solidFill>
                <a:latin typeface="+mn-lt"/>
              </a:rPr>
              <a:t> </a:t>
            </a:r>
          </a:p>
        </p:txBody>
      </p:sp>
      <p:sp>
        <p:nvSpPr>
          <p:cNvPr id="2" name="Slide Number Placeholder 1">
            <a:extLst>
              <a:ext uri="{FF2B5EF4-FFF2-40B4-BE49-F238E27FC236}">
                <a16:creationId xmlns:a16="http://schemas.microsoft.com/office/drawing/2014/main" id="{4E68EDC3-D46C-4E18-BC78-B9478A7BDC83}"/>
              </a:ext>
            </a:extLst>
          </p:cNvPr>
          <p:cNvSpPr>
            <a:spLocks noGrp="1"/>
          </p:cNvSpPr>
          <p:nvPr>
            <p:ph type="sldNum" sz="quarter" idx="12"/>
          </p:nvPr>
        </p:nvSpPr>
        <p:spPr/>
        <p:txBody>
          <a:bodyPr/>
          <a:lstStyle/>
          <a:p>
            <a:fld id="{4898AEC0-503E-4FA4-859C-D0F72D6E3F79}" type="slidenum">
              <a:rPr lang="en-US" noProof="1" smtClean="0"/>
              <a:pPr/>
              <a:t>‹#›</a:t>
            </a:fld>
            <a:endParaRPr lang="en-US" noProof="1"/>
          </a:p>
        </p:txBody>
      </p:sp>
    </p:spTree>
    <p:extLst>
      <p:ext uri="{BB962C8B-B14F-4D97-AF65-F5344CB8AC3E}">
        <p14:creationId xmlns:p14="http://schemas.microsoft.com/office/powerpoint/2010/main" val="1763114601"/>
      </p:ext>
    </p:extLst>
  </p:cSld>
  <p:clrMapOvr>
    <a:masterClrMapping/>
  </p:clrMapOvr>
  <p:extLst>
    <p:ext uri="{DCECCB84-F9BA-43D5-87BE-67443E8EF086}">
      <p15:sldGuideLst xmlns:p15="http://schemas.microsoft.com/office/powerpoint/2012/main">
        <p15:guide id="1" pos="128" userDrawn="1">
          <p15:clr>
            <a:srgbClr val="FBAE40"/>
          </p15:clr>
        </p15:guide>
        <p15:guide id="2" pos="6784" userDrawn="1">
          <p15:clr>
            <a:srgbClr val="FBAE40"/>
          </p15:clr>
        </p15:guide>
        <p15:guide id="3" orient="horz" pos="162" userDrawn="1">
          <p15:clr>
            <a:srgbClr val="FBAE40"/>
          </p15:clr>
        </p15:guide>
        <p15:guide id="4" orient="horz" pos="408" userDrawn="1">
          <p15:clr>
            <a:srgbClr val="FBAE40"/>
          </p15:clr>
        </p15:guide>
        <p15:guide id="5" orient="horz" pos="654" userDrawn="1">
          <p15:clr>
            <a:srgbClr val="FBAE40"/>
          </p15:clr>
        </p15:guide>
        <p15:guide id="6" orient="horz" pos="816" userDrawn="1">
          <p15:clr>
            <a:srgbClr val="FBAE40"/>
          </p15:clr>
        </p15:guide>
        <p15:guide id="7" orient="horz" pos="3489" userDrawn="1">
          <p15:clr>
            <a:srgbClr val="FBAE40"/>
          </p15:clr>
        </p15:guide>
        <p15:guide id="8" pos="1731" userDrawn="1">
          <p15:clr>
            <a:srgbClr val="FBAE40"/>
          </p15:clr>
        </p15:guide>
        <p15:guide id="9" pos="1810" userDrawn="1">
          <p15:clr>
            <a:srgbClr val="FBAE40"/>
          </p15:clr>
        </p15:guide>
        <p15:guide id="10" pos="3417" userDrawn="1">
          <p15:clr>
            <a:srgbClr val="FBAE40"/>
          </p15:clr>
        </p15:guide>
        <p15:guide id="11" pos="3495" userDrawn="1">
          <p15:clr>
            <a:srgbClr val="FBAE40"/>
          </p15:clr>
        </p15:guide>
        <p15:guide id="12" pos="5098" userDrawn="1">
          <p15:clr>
            <a:srgbClr val="FBAE40"/>
          </p15:clr>
        </p15:guide>
        <p15:guide id="13" pos="5177"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2 Horizontal contents ">
    <p:spTree>
      <p:nvGrpSpPr>
        <p:cNvPr id="1" name=""/>
        <p:cNvGrpSpPr/>
        <p:nvPr/>
      </p:nvGrpSpPr>
      <p:grpSpPr>
        <a:xfrm>
          <a:off x="0" y="0"/>
          <a:ext cx="0" cy="0"/>
          <a:chOff x="0" y="0"/>
          <a:chExt cx="0" cy="0"/>
        </a:xfrm>
      </p:grpSpPr>
      <p:sp>
        <p:nvSpPr>
          <p:cNvPr id="17" name="Chapter_titleonly">
            <a:extLst>
              <a:ext uri="{FF2B5EF4-FFF2-40B4-BE49-F238E27FC236}">
                <a16:creationId xmlns:a16="http://schemas.microsoft.com/office/drawing/2014/main" id="{9398DDFA-1939-498B-8921-7DDB40481FE9}"/>
              </a:ext>
            </a:extLst>
          </p:cNvPr>
          <p:cNvSpPr>
            <a:spLocks noGrp="1"/>
          </p:cNvSpPr>
          <p:nvPr>
            <p:ph type="body" sz="quarter" idx="15" hasCustomPrompt="1"/>
          </p:nvPr>
        </p:nvSpPr>
        <p:spPr>
          <a:xfrm>
            <a:off x="205200" y="259200"/>
            <a:ext cx="10558800" cy="388800"/>
          </a:xfrm>
        </p:spPr>
        <p:txBody>
          <a:bodyPr/>
          <a:lstStyle>
            <a:lvl1pPr marL="0" indent="0">
              <a:lnSpc>
                <a:spcPct val="89000"/>
              </a:lnSpc>
              <a:spcBef>
                <a:spcPts val="0"/>
              </a:spcBef>
              <a:buNone/>
              <a:defRPr sz="2800" kern="0" baseline="0">
                <a:solidFill>
                  <a:schemeClr val="tx1"/>
                </a:solidFill>
              </a:defRPr>
            </a:lvl1pPr>
            <a:lvl2pPr marL="233983" indent="0">
              <a:buNone/>
              <a:defRPr sz="2800"/>
            </a:lvl2pPr>
            <a:lvl3pPr marL="525562" indent="0">
              <a:buNone/>
              <a:defRPr sz="2800"/>
            </a:lvl3pPr>
            <a:lvl4pPr marL="748745" indent="0">
              <a:buNone/>
              <a:defRPr sz="2800"/>
            </a:lvl4pPr>
            <a:lvl5pPr marL="748745" indent="0">
              <a:buNone/>
              <a:defRPr sz="2800"/>
            </a:lvl5pPr>
          </a:lstStyle>
          <a:p>
            <a:pPr lvl="0"/>
            <a:r>
              <a:rPr lang="en-US" noProof="1"/>
              <a:t>Kapitel­überschrift hinzufügen</a:t>
            </a:r>
          </a:p>
        </p:txBody>
      </p:sp>
      <p:sp>
        <p:nvSpPr>
          <p:cNvPr id="13" name="Title 1">
            <a:extLst>
              <a:ext uri="{FF2B5EF4-FFF2-40B4-BE49-F238E27FC236}">
                <a16:creationId xmlns:a16="http://schemas.microsoft.com/office/drawing/2014/main" id="{AB79D08E-37B8-49BA-9E18-ED577CD99900}"/>
              </a:ext>
            </a:extLst>
          </p:cNvPr>
          <p:cNvSpPr>
            <a:spLocks noGrp="1"/>
          </p:cNvSpPr>
          <p:nvPr>
            <p:ph type="title" hasCustomPrompt="1"/>
          </p:nvPr>
        </p:nvSpPr>
        <p:spPr>
          <a:xfrm>
            <a:off x="205200" y="648000"/>
            <a:ext cx="10558800" cy="388800"/>
          </a:xfrm>
        </p:spPr>
        <p:txBody>
          <a:bodyPr/>
          <a:lstStyle>
            <a:lvl1pPr>
              <a:defRPr kern="1200" baseline="0"/>
            </a:lvl1pPr>
          </a:lstStyle>
          <a:p>
            <a:r>
              <a:rPr lang="en-US" noProof="1"/>
              <a:t>Folienüberschrift hinzufügen</a:t>
            </a:r>
          </a:p>
        </p:txBody>
      </p:sp>
      <p:sp>
        <p:nvSpPr>
          <p:cNvPr id="5" name="Content Placeholder 1"/>
          <p:cNvSpPr>
            <a:spLocks noGrp="1"/>
          </p:cNvSpPr>
          <p:nvPr>
            <p:ph sz="half" idx="1" hasCustomPrompt="1"/>
          </p:nvPr>
        </p:nvSpPr>
        <p:spPr>
          <a:xfrm>
            <a:off x="205200" y="1296000"/>
            <a:ext cx="10558800" cy="2055600"/>
          </a:xfrm>
        </p:spPr>
        <p:txBody>
          <a:bodyPr/>
          <a:lstStyle>
            <a:lvl1pPr>
              <a:defRPr/>
            </a:lvl1pPr>
          </a:lstStyle>
          <a:p>
            <a:pPr lvl="0"/>
            <a:r>
              <a:rPr lang="en-US" noProof="1"/>
              <a:t>Text hinzufügen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6" name="Content Placeholder 2"/>
          <p:cNvSpPr>
            <a:spLocks noGrp="1"/>
          </p:cNvSpPr>
          <p:nvPr>
            <p:ph sz="half" idx="2" hasCustomPrompt="1"/>
          </p:nvPr>
        </p:nvSpPr>
        <p:spPr>
          <a:xfrm>
            <a:off x="205200" y="3481200"/>
            <a:ext cx="10558800" cy="2055600"/>
          </a:xfrm>
        </p:spPr>
        <p:txBody>
          <a:bodyPr/>
          <a:lstStyle>
            <a:lvl1pPr>
              <a:defRPr/>
            </a:lvl1pPr>
          </a:lstStyle>
          <a:p>
            <a:pPr lvl="0"/>
            <a:r>
              <a:rPr lang="en-US" noProof="1"/>
              <a:t>Text hinzufügen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12" name="AttachmentRemark">
            <a:extLst>
              <a:ext uri="{FF2B5EF4-FFF2-40B4-BE49-F238E27FC236}">
                <a16:creationId xmlns:a16="http://schemas.microsoft.com/office/drawing/2014/main" id="{2E7C0809-54C2-4B00-97B9-AEB55C54DF36}"/>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US" sz="550" b="0" i="0" u="none" strike="noStrike" kern="0" baseline="0" noProof="1">
                <a:solidFill>
                  <a:srgbClr val="000000"/>
                </a:solidFill>
                <a:latin typeface="+mn-lt"/>
              </a:rPr>
              <a:t> </a:t>
            </a:r>
          </a:p>
        </p:txBody>
      </p:sp>
      <p:sp>
        <p:nvSpPr>
          <p:cNvPr id="2" name="Slide Number Placeholder 1">
            <a:extLst>
              <a:ext uri="{FF2B5EF4-FFF2-40B4-BE49-F238E27FC236}">
                <a16:creationId xmlns:a16="http://schemas.microsoft.com/office/drawing/2014/main" id="{D337342F-2EB7-4EB1-963F-314A664F0F2C}"/>
              </a:ext>
            </a:extLst>
          </p:cNvPr>
          <p:cNvSpPr>
            <a:spLocks noGrp="1"/>
          </p:cNvSpPr>
          <p:nvPr>
            <p:ph type="sldNum" sz="quarter" idx="12"/>
          </p:nvPr>
        </p:nvSpPr>
        <p:spPr/>
        <p:txBody>
          <a:bodyPr/>
          <a:lstStyle/>
          <a:p>
            <a:fld id="{4898AEC0-503E-4FA4-859C-D0F72D6E3F79}" type="slidenum">
              <a:rPr lang="en-US" noProof="1" smtClean="0"/>
              <a:pPr/>
              <a:t>‹#›</a:t>
            </a:fld>
            <a:endParaRPr lang="en-US" noProof="1"/>
          </a:p>
        </p:txBody>
      </p:sp>
    </p:spTree>
    <p:extLst>
      <p:ext uri="{BB962C8B-B14F-4D97-AF65-F5344CB8AC3E}">
        <p14:creationId xmlns:p14="http://schemas.microsoft.com/office/powerpoint/2010/main" val="3956372322"/>
      </p:ext>
    </p:extLst>
  </p:cSld>
  <p:clrMapOvr>
    <a:masterClrMapping/>
  </p:clrMapOvr>
  <p:extLst>
    <p:ext uri="{DCECCB84-F9BA-43D5-87BE-67443E8EF086}">
      <p15:sldGuideLst xmlns:p15="http://schemas.microsoft.com/office/powerpoint/2012/main">
        <p15:guide id="1" pos="128" userDrawn="1">
          <p15:clr>
            <a:srgbClr val="FBAE40"/>
          </p15:clr>
        </p15:guide>
        <p15:guide id="2" pos="6784" userDrawn="1">
          <p15:clr>
            <a:srgbClr val="FBAE40"/>
          </p15:clr>
        </p15:guide>
        <p15:guide id="3" orient="horz" pos="162" userDrawn="1">
          <p15:clr>
            <a:srgbClr val="FBAE40"/>
          </p15:clr>
        </p15:guide>
        <p15:guide id="4" orient="horz" pos="408" userDrawn="1">
          <p15:clr>
            <a:srgbClr val="FBAE40"/>
          </p15:clr>
        </p15:guide>
        <p15:guide id="5" orient="horz" pos="654" userDrawn="1">
          <p15:clr>
            <a:srgbClr val="FBAE40"/>
          </p15:clr>
        </p15:guide>
        <p15:guide id="6" orient="horz" pos="816" userDrawn="1">
          <p15:clr>
            <a:srgbClr val="FBAE40"/>
          </p15:clr>
        </p15:guide>
        <p15:guide id="7" orient="horz" pos="3489" userDrawn="1">
          <p15:clr>
            <a:srgbClr val="FBAE40"/>
          </p15:clr>
        </p15:guide>
        <p15:guide id="8" orient="horz" pos="2113" userDrawn="1">
          <p15:clr>
            <a:srgbClr val="FBAE40"/>
          </p15:clr>
        </p15:guide>
        <p15:guide id="9" orient="horz" pos="2192"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2 x 2 Contents ">
    <p:spTree>
      <p:nvGrpSpPr>
        <p:cNvPr id="1" name=""/>
        <p:cNvGrpSpPr/>
        <p:nvPr/>
      </p:nvGrpSpPr>
      <p:grpSpPr>
        <a:xfrm>
          <a:off x="0" y="0"/>
          <a:ext cx="0" cy="0"/>
          <a:chOff x="0" y="0"/>
          <a:chExt cx="0" cy="0"/>
        </a:xfrm>
      </p:grpSpPr>
      <p:sp>
        <p:nvSpPr>
          <p:cNvPr id="19" name="Chapter_titleonly">
            <a:extLst>
              <a:ext uri="{FF2B5EF4-FFF2-40B4-BE49-F238E27FC236}">
                <a16:creationId xmlns:a16="http://schemas.microsoft.com/office/drawing/2014/main" id="{90C8652B-1F43-4467-AC53-668A8D3D470B}"/>
              </a:ext>
            </a:extLst>
          </p:cNvPr>
          <p:cNvSpPr>
            <a:spLocks noGrp="1"/>
          </p:cNvSpPr>
          <p:nvPr>
            <p:ph type="body" sz="quarter" idx="15" hasCustomPrompt="1"/>
          </p:nvPr>
        </p:nvSpPr>
        <p:spPr>
          <a:xfrm>
            <a:off x="205200" y="259200"/>
            <a:ext cx="10558800" cy="388800"/>
          </a:xfrm>
        </p:spPr>
        <p:txBody>
          <a:bodyPr/>
          <a:lstStyle>
            <a:lvl1pPr marL="0" indent="0">
              <a:lnSpc>
                <a:spcPct val="89000"/>
              </a:lnSpc>
              <a:spcBef>
                <a:spcPts val="0"/>
              </a:spcBef>
              <a:buNone/>
              <a:defRPr sz="2800" kern="0" baseline="0">
                <a:solidFill>
                  <a:schemeClr val="tx1"/>
                </a:solidFill>
              </a:defRPr>
            </a:lvl1pPr>
            <a:lvl2pPr marL="233983" indent="0">
              <a:buNone/>
              <a:defRPr sz="2800"/>
            </a:lvl2pPr>
            <a:lvl3pPr marL="525562" indent="0">
              <a:buNone/>
              <a:defRPr sz="2800"/>
            </a:lvl3pPr>
            <a:lvl4pPr marL="748745" indent="0">
              <a:buNone/>
              <a:defRPr sz="2800"/>
            </a:lvl4pPr>
            <a:lvl5pPr marL="748745" indent="0">
              <a:buNone/>
              <a:defRPr sz="2800"/>
            </a:lvl5pPr>
          </a:lstStyle>
          <a:p>
            <a:pPr lvl="0"/>
            <a:r>
              <a:rPr lang="en-US" noProof="1"/>
              <a:t>Kapitel­überschrift hinzufügen</a:t>
            </a:r>
          </a:p>
        </p:txBody>
      </p:sp>
      <p:sp>
        <p:nvSpPr>
          <p:cNvPr id="15" name="Title 1">
            <a:extLst>
              <a:ext uri="{FF2B5EF4-FFF2-40B4-BE49-F238E27FC236}">
                <a16:creationId xmlns:a16="http://schemas.microsoft.com/office/drawing/2014/main" id="{EFDBB36D-E1FF-4336-B805-B8B7F4B25A83}"/>
              </a:ext>
            </a:extLst>
          </p:cNvPr>
          <p:cNvSpPr>
            <a:spLocks noGrp="1"/>
          </p:cNvSpPr>
          <p:nvPr>
            <p:ph type="title" hasCustomPrompt="1"/>
          </p:nvPr>
        </p:nvSpPr>
        <p:spPr>
          <a:xfrm>
            <a:off x="205200" y="648000"/>
            <a:ext cx="10558800" cy="388800"/>
          </a:xfrm>
        </p:spPr>
        <p:txBody>
          <a:bodyPr/>
          <a:lstStyle>
            <a:lvl1pPr>
              <a:defRPr kern="1200" baseline="0"/>
            </a:lvl1pPr>
          </a:lstStyle>
          <a:p>
            <a:r>
              <a:rPr lang="en-US" noProof="1"/>
              <a:t>Folienüberschrift hinzufügen</a:t>
            </a:r>
          </a:p>
        </p:txBody>
      </p:sp>
      <p:sp>
        <p:nvSpPr>
          <p:cNvPr id="5" name="Content Placeholder 1"/>
          <p:cNvSpPr>
            <a:spLocks noGrp="1"/>
          </p:cNvSpPr>
          <p:nvPr>
            <p:ph sz="half" idx="1" hasCustomPrompt="1"/>
          </p:nvPr>
        </p:nvSpPr>
        <p:spPr>
          <a:xfrm>
            <a:off x="205200" y="1296000"/>
            <a:ext cx="4914000" cy="2055600"/>
          </a:xfrm>
        </p:spPr>
        <p:txBody>
          <a:bodyPr/>
          <a:lstStyle>
            <a:lvl1pPr>
              <a:defRPr/>
            </a:lvl1pPr>
          </a:lstStyle>
          <a:p>
            <a:pPr lvl="0"/>
            <a:r>
              <a:rPr lang="en-US" noProof="1"/>
              <a:t>Text hinzufügen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6" name="Content Placeholder 2"/>
          <p:cNvSpPr>
            <a:spLocks noGrp="1"/>
          </p:cNvSpPr>
          <p:nvPr>
            <p:ph sz="half" idx="3" hasCustomPrompt="1"/>
          </p:nvPr>
        </p:nvSpPr>
        <p:spPr>
          <a:xfrm>
            <a:off x="5850000" y="1295999"/>
            <a:ext cx="4914000" cy="2055600"/>
          </a:xfrm>
        </p:spPr>
        <p:txBody>
          <a:bodyPr/>
          <a:lstStyle>
            <a:lvl1pPr>
              <a:defRPr/>
            </a:lvl1pPr>
          </a:lstStyle>
          <a:p>
            <a:pPr lvl="0"/>
            <a:r>
              <a:rPr lang="en-US" noProof="1"/>
              <a:t>Text hinzufügen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8" name="Content Placeholder 3"/>
          <p:cNvSpPr>
            <a:spLocks noGrp="1"/>
          </p:cNvSpPr>
          <p:nvPr>
            <p:ph sz="half" idx="2" hasCustomPrompt="1"/>
          </p:nvPr>
        </p:nvSpPr>
        <p:spPr>
          <a:xfrm>
            <a:off x="205200" y="3481200"/>
            <a:ext cx="4914000" cy="2055600"/>
          </a:xfrm>
        </p:spPr>
        <p:txBody>
          <a:bodyPr/>
          <a:lstStyle>
            <a:lvl1pPr>
              <a:defRPr/>
            </a:lvl1pPr>
          </a:lstStyle>
          <a:p>
            <a:pPr lvl="0"/>
            <a:r>
              <a:rPr lang="en-US" noProof="1"/>
              <a:t>Text hinzufügen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9" name="Content Placeholder 4"/>
          <p:cNvSpPr>
            <a:spLocks noGrp="1"/>
          </p:cNvSpPr>
          <p:nvPr>
            <p:ph sz="half" idx="4" hasCustomPrompt="1"/>
          </p:nvPr>
        </p:nvSpPr>
        <p:spPr>
          <a:xfrm>
            <a:off x="5850000" y="3481200"/>
            <a:ext cx="4914000" cy="2055600"/>
          </a:xfrm>
        </p:spPr>
        <p:txBody>
          <a:bodyPr/>
          <a:lstStyle>
            <a:lvl1pPr>
              <a:defRPr/>
            </a:lvl1pPr>
          </a:lstStyle>
          <a:p>
            <a:pPr lvl="0"/>
            <a:r>
              <a:rPr lang="en-US" noProof="1"/>
              <a:t>Text hinzufügen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14" name="AttachmentRemark">
            <a:extLst>
              <a:ext uri="{FF2B5EF4-FFF2-40B4-BE49-F238E27FC236}">
                <a16:creationId xmlns:a16="http://schemas.microsoft.com/office/drawing/2014/main" id="{43F0E5D0-784C-433E-AAB0-40D43C1BCBAB}"/>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US" sz="550" b="0" i="0" u="none" strike="noStrike" kern="0" baseline="0" noProof="1">
                <a:solidFill>
                  <a:srgbClr val="000000"/>
                </a:solidFill>
                <a:latin typeface="+mn-lt"/>
              </a:rPr>
              <a:t> </a:t>
            </a:r>
          </a:p>
        </p:txBody>
      </p:sp>
      <p:sp>
        <p:nvSpPr>
          <p:cNvPr id="2" name="Slide Number Placeholder 1">
            <a:extLst>
              <a:ext uri="{FF2B5EF4-FFF2-40B4-BE49-F238E27FC236}">
                <a16:creationId xmlns:a16="http://schemas.microsoft.com/office/drawing/2014/main" id="{685D5130-F453-4F60-9091-CC67A95125AD}"/>
              </a:ext>
            </a:extLst>
          </p:cNvPr>
          <p:cNvSpPr>
            <a:spLocks noGrp="1"/>
          </p:cNvSpPr>
          <p:nvPr>
            <p:ph type="sldNum" sz="quarter" idx="12"/>
          </p:nvPr>
        </p:nvSpPr>
        <p:spPr/>
        <p:txBody>
          <a:bodyPr/>
          <a:lstStyle/>
          <a:p>
            <a:fld id="{4898AEC0-503E-4FA4-859C-D0F72D6E3F79}" type="slidenum">
              <a:rPr lang="en-US" noProof="1" smtClean="0"/>
              <a:pPr/>
              <a:t>‹#›</a:t>
            </a:fld>
            <a:endParaRPr lang="en-US" noProof="1"/>
          </a:p>
        </p:txBody>
      </p:sp>
    </p:spTree>
    <p:extLst>
      <p:ext uri="{BB962C8B-B14F-4D97-AF65-F5344CB8AC3E}">
        <p14:creationId xmlns:p14="http://schemas.microsoft.com/office/powerpoint/2010/main" val="151935903"/>
      </p:ext>
    </p:extLst>
  </p:cSld>
  <p:clrMapOvr>
    <a:masterClrMapping/>
  </p:clrMapOvr>
  <p:extLst>
    <p:ext uri="{DCECCB84-F9BA-43D5-87BE-67443E8EF086}">
      <p15:sldGuideLst xmlns:p15="http://schemas.microsoft.com/office/powerpoint/2012/main">
        <p15:guide id="1" pos="128" userDrawn="1">
          <p15:clr>
            <a:srgbClr val="FBAE40"/>
          </p15:clr>
        </p15:guide>
        <p15:guide id="2" pos="6784" userDrawn="1">
          <p15:clr>
            <a:srgbClr val="FBAE40"/>
          </p15:clr>
        </p15:guide>
        <p15:guide id="3" orient="horz" pos="162" userDrawn="1">
          <p15:clr>
            <a:srgbClr val="FBAE40"/>
          </p15:clr>
        </p15:guide>
        <p15:guide id="4" orient="horz" pos="408" userDrawn="1">
          <p15:clr>
            <a:srgbClr val="FBAE40"/>
          </p15:clr>
        </p15:guide>
        <p15:guide id="5" orient="horz" pos="654" userDrawn="1">
          <p15:clr>
            <a:srgbClr val="FBAE40"/>
          </p15:clr>
        </p15:guide>
        <p15:guide id="6" orient="horz" pos="816" userDrawn="1">
          <p15:clr>
            <a:srgbClr val="FBAE40"/>
          </p15:clr>
        </p15:guide>
        <p15:guide id="7" orient="horz" pos="3489" userDrawn="1">
          <p15:clr>
            <a:srgbClr val="FBAE40"/>
          </p15:clr>
        </p15:guide>
        <p15:guide id="8" orient="horz" pos="2113" userDrawn="1">
          <p15:clr>
            <a:srgbClr val="FBAE40"/>
          </p15:clr>
        </p15:guide>
        <p15:guide id="9" orient="horz" pos="2192" userDrawn="1">
          <p15:clr>
            <a:srgbClr val="FBAE40"/>
          </p15:clr>
        </p15:guide>
        <p15:guide id="10" pos="3225" userDrawn="1">
          <p15:clr>
            <a:srgbClr val="FBAE40"/>
          </p15:clr>
        </p15:guide>
        <p15:guide id="11" pos="3683"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type="objTx" preserve="1">
  <p:cSld name="3 x 2 Contents ">
    <p:spTree>
      <p:nvGrpSpPr>
        <p:cNvPr id="1" name=""/>
        <p:cNvGrpSpPr/>
        <p:nvPr/>
      </p:nvGrpSpPr>
      <p:grpSpPr>
        <a:xfrm>
          <a:off x="0" y="0"/>
          <a:ext cx="0" cy="0"/>
          <a:chOff x="0" y="0"/>
          <a:chExt cx="0" cy="0"/>
        </a:xfrm>
      </p:grpSpPr>
      <p:sp>
        <p:nvSpPr>
          <p:cNvPr id="21" name="Chapter_titleonly">
            <a:extLst>
              <a:ext uri="{FF2B5EF4-FFF2-40B4-BE49-F238E27FC236}">
                <a16:creationId xmlns:a16="http://schemas.microsoft.com/office/drawing/2014/main" id="{FEDBFC76-9F59-4A18-8E8B-EDDF9CC208BC}"/>
              </a:ext>
            </a:extLst>
          </p:cNvPr>
          <p:cNvSpPr>
            <a:spLocks noGrp="1"/>
          </p:cNvSpPr>
          <p:nvPr>
            <p:ph type="body" sz="quarter" idx="15" hasCustomPrompt="1"/>
          </p:nvPr>
        </p:nvSpPr>
        <p:spPr>
          <a:xfrm>
            <a:off x="205200" y="259200"/>
            <a:ext cx="10558800" cy="388800"/>
          </a:xfrm>
        </p:spPr>
        <p:txBody>
          <a:bodyPr/>
          <a:lstStyle>
            <a:lvl1pPr marL="0" indent="0">
              <a:lnSpc>
                <a:spcPct val="89000"/>
              </a:lnSpc>
              <a:spcBef>
                <a:spcPts val="0"/>
              </a:spcBef>
              <a:buNone/>
              <a:defRPr sz="2800" kern="0" baseline="0">
                <a:solidFill>
                  <a:schemeClr val="tx1"/>
                </a:solidFill>
              </a:defRPr>
            </a:lvl1pPr>
            <a:lvl2pPr marL="233983" indent="0">
              <a:buNone/>
              <a:defRPr sz="2800"/>
            </a:lvl2pPr>
            <a:lvl3pPr marL="525562" indent="0">
              <a:buNone/>
              <a:defRPr sz="2800"/>
            </a:lvl3pPr>
            <a:lvl4pPr marL="748745" indent="0">
              <a:buNone/>
              <a:defRPr sz="2800"/>
            </a:lvl4pPr>
            <a:lvl5pPr marL="748745" indent="0">
              <a:buNone/>
              <a:defRPr sz="2800"/>
            </a:lvl5pPr>
          </a:lstStyle>
          <a:p>
            <a:pPr lvl="0"/>
            <a:r>
              <a:rPr lang="en-US" noProof="1"/>
              <a:t>Kapitel­überschrift hinzufügen</a:t>
            </a:r>
          </a:p>
        </p:txBody>
      </p:sp>
      <p:sp>
        <p:nvSpPr>
          <p:cNvPr id="17" name="Title 1">
            <a:extLst>
              <a:ext uri="{FF2B5EF4-FFF2-40B4-BE49-F238E27FC236}">
                <a16:creationId xmlns:a16="http://schemas.microsoft.com/office/drawing/2014/main" id="{0226D581-60F4-440B-A410-F6582BC0DCF0}"/>
              </a:ext>
            </a:extLst>
          </p:cNvPr>
          <p:cNvSpPr>
            <a:spLocks noGrp="1"/>
          </p:cNvSpPr>
          <p:nvPr>
            <p:ph type="title" hasCustomPrompt="1"/>
          </p:nvPr>
        </p:nvSpPr>
        <p:spPr>
          <a:xfrm>
            <a:off x="205200" y="648000"/>
            <a:ext cx="10558800" cy="388800"/>
          </a:xfrm>
        </p:spPr>
        <p:txBody>
          <a:bodyPr/>
          <a:lstStyle>
            <a:lvl1pPr>
              <a:defRPr kern="1200" baseline="0"/>
            </a:lvl1pPr>
          </a:lstStyle>
          <a:p>
            <a:r>
              <a:rPr lang="en-US" noProof="1"/>
              <a:t>Folienüberschrift hinzufügen</a:t>
            </a:r>
          </a:p>
        </p:txBody>
      </p:sp>
      <p:sp>
        <p:nvSpPr>
          <p:cNvPr id="5" name="Content Placeholder 1"/>
          <p:cNvSpPr>
            <a:spLocks noGrp="1"/>
          </p:cNvSpPr>
          <p:nvPr>
            <p:ph sz="half" idx="1" hasCustomPrompt="1"/>
          </p:nvPr>
        </p:nvSpPr>
        <p:spPr>
          <a:xfrm>
            <a:off x="205200" y="1296000"/>
            <a:ext cx="3168000" cy="2055600"/>
          </a:xfrm>
        </p:spPr>
        <p:txBody>
          <a:bodyPr/>
          <a:lstStyle>
            <a:lvl1pPr>
              <a:defRPr/>
            </a:lvl1pPr>
          </a:lstStyle>
          <a:p>
            <a:pPr lvl="0"/>
            <a:r>
              <a:rPr lang="en-US" noProof="1"/>
              <a:t>Text hinzufügen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6" name="Content Placeholder 2"/>
          <p:cNvSpPr>
            <a:spLocks noGrp="1"/>
          </p:cNvSpPr>
          <p:nvPr>
            <p:ph sz="half" idx="3" hasCustomPrompt="1"/>
          </p:nvPr>
        </p:nvSpPr>
        <p:spPr>
          <a:xfrm>
            <a:off x="3900600" y="1295999"/>
            <a:ext cx="3168000" cy="2055600"/>
          </a:xfrm>
        </p:spPr>
        <p:txBody>
          <a:bodyPr/>
          <a:lstStyle>
            <a:lvl1pPr>
              <a:defRPr/>
            </a:lvl1pPr>
          </a:lstStyle>
          <a:p>
            <a:pPr lvl="0"/>
            <a:r>
              <a:rPr lang="en-US" noProof="1"/>
              <a:t>Text hinzufügen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8" name="Content Placeholder 3"/>
          <p:cNvSpPr>
            <a:spLocks noGrp="1"/>
          </p:cNvSpPr>
          <p:nvPr>
            <p:ph sz="half" idx="5" hasCustomPrompt="1"/>
          </p:nvPr>
        </p:nvSpPr>
        <p:spPr>
          <a:xfrm>
            <a:off x="7596000" y="1295999"/>
            <a:ext cx="3168000" cy="2055600"/>
          </a:xfrm>
        </p:spPr>
        <p:txBody>
          <a:bodyPr/>
          <a:lstStyle>
            <a:lvl1pPr>
              <a:defRPr/>
            </a:lvl1pPr>
          </a:lstStyle>
          <a:p>
            <a:pPr lvl="0"/>
            <a:r>
              <a:rPr lang="en-US" noProof="1"/>
              <a:t>Text hinzufügen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9" name="Content Placeholder 4"/>
          <p:cNvSpPr>
            <a:spLocks noGrp="1"/>
          </p:cNvSpPr>
          <p:nvPr>
            <p:ph sz="half" idx="2" hasCustomPrompt="1"/>
          </p:nvPr>
        </p:nvSpPr>
        <p:spPr>
          <a:xfrm>
            <a:off x="205200" y="3481200"/>
            <a:ext cx="3168000" cy="2055600"/>
          </a:xfrm>
        </p:spPr>
        <p:txBody>
          <a:bodyPr/>
          <a:lstStyle>
            <a:lvl1pPr>
              <a:defRPr/>
            </a:lvl1pPr>
          </a:lstStyle>
          <a:p>
            <a:pPr lvl="0"/>
            <a:r>
              <a:rPr lang="en-US" noProof="1"/>
              <a:t>Text hinzufügen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10" name="Content Placeholder 5"/>
          <p:cNvSpPr>
            <a:spLocks noGrp="1"/>
          </p:cNvSpPr>
          <p:nvPr>
            <p:ph sz="half" idx="4" hasCustomPrompt="1"/>
          </p:nvPr>
        </p:nvSpPr>
        <p:spPr>
          <a:xfrm>
            <a:off x="3900600" y="3481200"/>
            <a:ext cx="3168000" cy="2055600"/>
          </a:xfrm>
        </p:spPr>
        <p:txBody>
          <a:bodyPr/>
          <a:lstStyle>
            <a:lvl1pPr>
              <a:defRPr/>
            </a:lvl1pPr>
          </a:lstStyle>
          <a:p>
            <a:pPr lvl="0"/>
            <a:r>
              <a:rPr lang="en-US" noProof="1"/>
              <a:t>Text hinzufügen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11" name="Content Placeholder 6"/>
          <p:cNvSpPr>
            <a:spLocks noGrp="1"/>
          </p:cNvSpPr>
          <p:nvPr>
            <p:ph sz="half" idx="6" hasCustomPrompt="1"/>
          </p:nvPr>
        </p:nvSpPr>
        <p:spPr>
          <a:xfrm>
            <a:off x="7596000" y="3481200"/>
            <a:ext cx="3168000" cy="2055600"/>
          </a:xfrm>
        </p:spPr>
        <p:txBody>
          <a:bodyPr/>
          <a:lstStyle>
            <a:lvl1pPr>
              <a:defRPr/>
            </a:lvl1pPr>
          </a:lstStyle>
          <a:p>
            <a:pPr lvl="0"/>
            <a:r>
              <a:rPr lang="en-US" noProof="1"/>
              <a:t>Text hinzufügen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16" name="AttachmentRemark">
            <a:extLst>
              <a:ext uri="{FF2B5EF4-FFF2-40B4-BE49-F238E27FC236}">
                <a16:creationId xmlns:a16="http://schemas.microsoft.com/office/drawing/2014/main" id="{C680F8C7-4715-4E6C-829A-E87F16C03BB3}"/>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US" sz="550" b="0" i="0" u="none" strike="noStrike" kern="0" baseline="0" noProof="1">
                <a:solidFill>
                  <a:srgbClr val="000000"/>
                </a:solidFill>
                <a:latin typeface="+mn-lt"/>
              </a:rPr>
              <a:t> </a:t>
            </a:r>
          </a:p>
        </p:txBody>
      </p:sp>
      <p:sp>
        <p:nvSpPr>
          <p:cNvPr id="2" name="Slide Number Placeholder 1">
            <a:extLst>
              <a:ext uri="{FF2B5EF4-FFF2-40B4-BE49-F238E27FC236}">
                <a16:creationId xmlns:a16="http://schemas.microsoft.com/office/drawing/2014/main" id="{8CC4D98D-B6D0-4EAC-B595-B1B3F34F74E1}"/>
              </a:ext>
            </a:extLst>
          </p:cNvPr>
          <p:cNvSpPr>
            <a:spLocks noGrp="1"/>
          </p:cNvSpPr>
          <p:nvPr>
            <p:ph type="sldNum" sz="quarter" idx="12"/>
          </p:nvPr>
        </p:nvSpPr>
        <p:spPr/>
        <p:txBody>
          <a:bodyPr/>
          <a:lstStyle/>
          <a:p>
            <a:fld id="{4898AEC0-503E-4FA4-859C-D0F72D6E3F79}" type="slidenum">
              <a:rPr lang="en-US" noProof="1" smtClean="0"/>
              <a:pPr/>
              <a:t>‹#›</a:t>
            </a:fld>
            <a:endParaRPr lang="en-US" noProof="1"/>
          </a:p>
        </p:txBody>
      </p:sp>
    </p:spTree>
    <p:extLst>
      <p:ext uri="{BB962C8B-B14F-4D97-AF65-F5344CB8AC3E}">
        <p14:creationId xmlns:p14="http://schemas.microsoft.com/office/powerpoint/2010/main" val="1482577220"/>
      </p:ext>
    </p:extLst>
  </p:cSld>
  <p:clrMapOvr>
    <a:masterClrMapping/>
  </p:clrMapOvr>
  <p:extLst>
    <p:ext uri="{DCECCB84-F9BA-43D5-87BE-67443E8EF086}">
      <p15:sldGuideLst xmlns:p15="http://schemas.microsoft.com/office/powerpoint/2012/main">
        <p15:guide id="1" pos="128" userDrawn="1">
          <p15:clr>
            <a:srgbClr val="FBAE40"/>
          </p15:clr>
        </p15:guide>
        <p15:guide id="2" pos="6784" userDrawn="1">
          <p15:clr>
            <a:srgbClr val="FBAE40"/>
          </p15:clr>
        </p15:guide>
        <p15:guide id="3" orient="horz" pos="162" userDrawn="1">
          <p15:clr>
            <a:srgbClr val="FBAE40"/>
          </p15:clr>
        </p15:guide>
        <p15:guide id="4" orient="horz" pos="408" userDrawn="1">
          <p15:clr>
            <a:srgbClr val="FBAE40"/>
          </p15:clr>
        </p15:guide>
        <p15:guide id="5" orient="horz" pos="654" userDrawn="1">
          <p15:clr>
            <a:srgbClr val="FBAE40"/>
          </p15:clr>
        </p15:guide>
        <p15:guide id="6" orient="horz" pos="816" userDrawn="1">
          <p15:clr>
            <a:srgbClr val="FBAE40"/>
          </p15:clr>
        </p15:guide>
        <p15:guide id="7" orient="horz" pos="3489" userDrawn="1">
          <p15:clr>
            <a:srgbClr val="FBAE40"/>
          </p15:clr>
        </p15:guide>
        <p15:guide id="8" pos="2126" userDrawn="1">
          <p15:clr>
            <a:srgbClr val="FBAE40"/>
          </p15:clr>
        </p15:guide>
        <p15:guide id="9" pos="2457" userDrawn="1">
          <p15:clr>
            <a:srgbClr val="FBAE40"/>
          </p15:clr>
        </p15:guide>
        <p15:guide id="10" pos="4453" userDrawn="1">
          <p15:clr>
            <a:srgbClr val="FBAE40"/>
          </p15:clr>
        </p15:guide>
        <p15:guide id="11" pos="4782" userDrawn="1">
          <p15:clr>
            <a:srgbClr val="FBAE40"/>
          </p15:clr>
        </p15:guide>
        <p15:guide id="12" orient="horz" pos="2113" userDrawn="1">
          <p15:clr>
            <a:srgbClr val="FBAE40"/>
          </p15:clr>
        </p15:guide>
        <p15:guide id="13" orient="horz" pos="2192"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4 x 2 Contents ">
    <p:spTree>
      <p:nvGrpSpPr>
        <p:cNvPr id="1" name=""/>
        <p:cNvGrpSpPr/>
        <p:nvPr/>
      </p:nvGrpSpPr>
      <p:grpSpPr>
        <a:xfrm>
          <a:off x="0" y="0"/>
          <a:ext cx="0" cy="0"/>
          <a:chOff x="0" y="0"/>
          <a:chExt cx="0" cy="0"/>
        </a:xfrm>
      </p:grpSpPr>
      <p:sp>
        <p:nvSpPr>
          <p:cNvPr id="24" name="Chapter_titleonly">
            <a:extLst>
              <a:ext uri="{FF2B5EF4-FFF2-40B4-BE49-F238E27FC236}">
                <a16:creationId xmlns:a16="http://schemas.microsoft.com/office/drawing/2014/main" id="{20D581F7-7281-48B4-B67B-7228F84F398D}"/>
              </a:ext>
            </a:extLst>
          </p:cNvPr>
          <p:cNvSpPr>
            <a:spLocks noGrp="1"/>
          </p:cNvSpPr>
          <p:nvPr>
            <p:ph type="body" sz="quarter" idx="15" hasCustomPrompt="1"/>
          </p:nvPr>
        </p:nvSpPr>
        <p:spPr>
          <a:xfrm>
            <a:off x="205200" y="259200"/>
            <a:ext cx="10558800" cy="388800"/>
          </a:xfrm>
        </p:spPr>
        <p:txBody>
          <a:bodyPr/>
          <a:lstStyle>
            <a:lvl1pPr marL="0" indent="0">
              <a:lnSpc>
                <a:spcPct val="89000"/>
              </a:lnSpc>
              <a:spcBef>
                <a:spcPts val="0"/>
              </a:spcBef>
              <a:buNone/>
              <a:defRPr sz="2800" kern="0" baseline="0">
                <a:solidFill>
                  <a:schemeClr val="tx1"/>
                </a:solidFill>
              </a:defRPr>
            </a:lvl1pPr>
            <a:lvl2pPr marL="233983" indent="0">
              <a:buNone/>
              <a:defRPr sz="2800"/>
            </a:lvl2pPr>
            <a:lvl3pPr marL="525562" indent="0">
              <a:buNone/>
              <a:defRPr sz="2800"/>
            </a:lvl3pPr>
            <a:lvl4pPr marL="748745" indent="0">
              <a:buNone/>
              <a:defRPr sz="2800"/>
            </a:lvl4pPr>
            <a:lvl5pPr marL="748745" indent="0">
              <a:buNone/>
              <a:defRPr sz="2800"/>
            </a:lvl5pPr>
          </a:lstStyle>
          <a:p>
            <a:pPr lvl="0"/>
            <a:r>
              <a:rPr lang="en-US" noProof="1"/>
              <a:t>Kapitel­überschrift hinzufügen</a:t>
            </a:r>
          </a:p>
        </p:txBody>
      </p:sp>
      <p:sp>
        <p:nvSpPr>
          <p:cNvPr id="19" name="Title 1">
            <a:extLst>
              <a:ext uri="{FF2B5EF4-FFF2-40B4-BE49-F238E27FC236}">
                <a16:creationId xmlns:a16="http://schemas.microsoft.com/office/drawing/2014/main" id="{C7544615-D17B-4350-B517-7E469AC91ABA}"/>
              </a:ext>
            </a:extLst>
          </p:cNvPr>
          <p:cNvSpPr>
            <a:spLocks noGrp="1"/>
          </p:cNvSpPr>
          <p:nvPr>
            <p:ph type="title" hasCustomPrompt="1"/>
          </p:nvPr>
        </p:nvSpPr>
        <p:spPr>
          <a:xfrm>
            <a:off x="205200" y="648000"/>
            <a:ext cx="10558800" cy="388800"/>
          </a:xfrm>
        </p:spPr>
        <p:txBody>
          <a:bodyPr/>
          <a:lstStyle>
            <a:lvl1pPr>
              <a:defRPr kern="1200" baseline="0"/>
            </a:lvl1pPr>
          </a:lstStyle>
          <a:p>
            <a:r>
              <a:rPr lang="en-US" noProof="1"/>
              <a:t>Folienüberschrift hinzufügen</a:t>
            </a:r>
          </a:p>
        </p:txBody>
      </p:sp>
      <p:sp>
        <p:nvSpPr>
          <p:cNvPr id="5" name="Content Placeholder 1"/>
          <p:cNvSpPr>
            <a:spLocks noGrp="1"/>
          </p:cNvSpPr>
          <p:nvPr>
            <p:ph sz="half" idx="1" hasCustomPrompt="1"/>
          </p:nvPr>
        </p:nvSpPr>
        <p:spPr>
          <a:xfrm>
            <a:off x="205200" y="1296000"/>
            <a:ext cx="2541600" cy="2055600"/>
          </a:xfrm>
        </p:spPr>
        <p:txBody>
          <a:bodyPr/>
          <a:lstStyle>
            <a:lvl1pPr>
              <a:defRPr/>
            </a:lvl1pPr>
          </a:lstStyle>
          <a:p>
            <a:pPr lvl="0"/>
            <a:r>
              <a:rPr lang="en-US" noProof="1"/>
              <a:t>Text hinzufügen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6" name="Content Placeholder 2"/>
          <p:cNvSpPr>
            <a:spLocks noGrp="1"/>
          </p:cNvSpPr>
          <p:nvPr>
            <p:ph sz="half" idx="3" hasCustomPrompt="1"/>
          </p:nvPr>
        </p:nvSpPr>
        <p:spPr>
          <a:xfrm>
            <a:off x="2877600" y="1295999"/>
            <a:ext cx="2541600" cy="2055600"/>
          </a:xfrm>
        </p:spPr>
        <p:txBody>
          <a:bodyPr/>
          <a:lstStyle>
            <a:lvl1pPr>
              <a:defRPr/>
            </a:lvl1pPr>
          </a:lstStyle>
          <a:p>
            <a:pPr lvl="0"/>
            <a:r>
              <a:rPr lang="en-US" noProof="1"/>
              <a:t>Text hinzufügen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17" name="Content Placeholder 3">
            <a:extLst>
              <a:ext uri="{FF2B5EF4-FFF2-40B4-BE49-F238E27FC236}">
                <a16:creationId xmlns:a16="http://schemas.microsoft.com/office/drawing/2014/main" id="{58468F8D-277D-4F1A-84A1-62122010643F}"/>
              </a:ext>
            </a:extLst>
          </p:cNvPr>
          <p:cNvSpPr>
            <a:spLocks noGrp="1"/>
          </p:cNvSpPr>
          <p:nvPr>
            <p:ph sz="half" idx="5" hasCustomPrompt="1"/>
          </p:nvPr>
        </p:nvSpPr>
        <p:spPr>
          <a:xfrm>
            <a:off x="5550000" y="1296000"/>
            <a:ext cx="2541600" cy="2055600"/>
          </a:xfrm>
        </p:spPr>
        <p:txBody>
          <a:bodyPr/>
          <a:lstStyle>
            <a:lvl1pPr>
              <a:defRPr/>
            </a:lvl1pPr>
          </a:lstStyle>
          <a:p>
            <a:pPr lvl="0"/>
            <a:r>
              <a:rPr lang="en-US" noProof="1"/>
              <a:t>Text hinzufügen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8" name="Content Placeholder 4"/>
          <p:cNvSpPr>
            <a:spLocks noGrp="1"/>
          </p:cNvSpPr>
          <p:nvPr>
            <p:ph sz="half" idx="7" hasCustomPrompt="1"/>
          </p:nvPr>
        </p:nvSpPr>
        <p:spPr>
          <a:xfrm>
            <a:off x="8222400" y="1295999"/>
            <a:ext cx="2541600" cy="2055600"/>
          </a:xfrm>
        </p:spPr>
        <p:txBody>
          <a:bodyPr/>
          <a:lstStyle>
            <a:lvl1pPr>
              <a:defRPr/>
            </a:lvl1pPr>
          </a:lstStyle>
          <a:p>
            <a:pPr lvl="0"/>
            <a:r>
              <a:rPr lang="en-US" noProof="1"/>
              <a:t>Text hinzufügen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9" name="Content Placeholder 5"/>
          <p:cNvSpPr>
            <a:spLocks noGrp="1"/>
          </p:cNvSpPr>
          <p:nvPr>
            <p:ph sz="half" idx="2" hasCustomPrompt="1"/>
          </p:nvPr>
        </p:nvSpPr>
        <p:spPr>
          <a:xfrm>
            <a:off x="205200" y="3481200"/>
            <a:ext cx="2541600" cy="2055600"/>
          </a:xfrm>
        </p:spPr>
        <p:txBody>
          <a:bodyPr/>
          <a:lstStyle>
            <a:lvl1pPr>
              <a:defRPr/>
            </a:lvl1pPr>
          </a:lstStyle>
          <a:p>
            <a:pPr lvl="0"/>
            <a:r>
              <a:rPr lang="en-US" noProof="1"/>
              <a:t>Text hinzufügen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10" name="Content Placeholder 6"/>
          <p:cNvSpPr>
            <a:spLocks noGrp="1"/>
          </p:cNvSpPr>
          <p:nvPr>
            <p:ph sz="half" idx="4" hasCustomPrompt="1"/>
          </p:nvPr>
        </p:nvSpPr>
        <p:spPr>
          <a:xfrm>
            <a:off x="2877600" y="3481200"/>
            <a:ext cx="2541600" cy="2055600"/>
          </a:xfrm>
        </p:spPr>
        <p:txBody>
          <a:bodyPr/>
          <a:lstStyle>
            <a:lvl1pPr>
              <a:defRPr/>
            </a:lvl1pPr>
          </a:lstStyle>
          <a:p>
            <a:pPr lvl="0"/>
            <a:r>
              <a:rPr lang="en-US" noProof="1"/>
              <a:t>Text hinzufügen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18" name="Content Placeholder 7">
            <a:extLst>
              <a:ext uri="{FF2B5EF4-FFF2-40B4-BE49-F238E27FC236}">
                <a16:creationId xmlns:a16="http://schemas.microsoft.com/office/drawing/2014/main" id="{B143799E-2832-49D7-9953-45BACACA7549}"/>
              </a:ext>
            </a:extLst>
          </p:cNvPr>
          <p:cNvSpPr>
            <a:spLocks noGrp="1"/>
          </p:cNvSpPr>
          <p:nvPr>
            <p:ph sz="half" idx="6" hasCustomPrompt="1"/>
          </p:nvPr>
        </p:nvSpPr>
        <p:spPr>
          <a:xfrm>
            <a:off x="5550000" y="3481200"/>
            <a:ext cx="2541600" cy="2055600"/>
          </a:xfrm>
        </p:spPr>
        <p:txBody>
          <a:bodyPr/>
          <a:lstStyle>
            <a:lvl1pPr>
              <a:defRPr/>
            </a:lvl1pPr>
          </a:lstStyle>
          <a:p>
            <a:pPr lvl="0"/>
            <a:r>
              <a:rPr lang="en-US" noProof="1"/>
              <a:t>Text hinzufügen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11" name="Content Placeholder 8"/>
          <p:cNvSpPr>
            <a:spLocks noGrp="1"/>
          </p:cNvSpPr>
          <p:nvPr>
            <p:ph sz="half" idx="8" hasCustomPrompt="1"/>
          </p:nvPr>
        </p:nvSpPr>
        <p:spPr>
          <a:xfrm>
            <a:off x="8222400" y="3481200"/>
            <a:ext cx="2541600" cy="2055600"/>
          </a:xfrm>
        </p:spPr>
        <p:txBody>
          <a:bodyPr/>
          <a:lstStyle>
            <a:lvl1pPr>
              <a:defRPr/>
            </a:lvl1pPr>
          </a:lstStyle>
          <a:p>
            <a:pPr lvl="0"/>
            <a:r>
              <a:rPr lang="en-US" noProof="1"/>
              <a:t>Text hinzufügen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21" name="AttachmentRemark">
            <a:extLst>
              <a:ext uri="{FF2B5EF4-FFF2-40B4-BE49-F238E27FC236}">
                <a16:creationId xmlns:a16="http://schemas.microsoft.com/office/drawing/2014/main" id="{60F530EA-2EFB-4DC6-BA26-465D18FD265B}"/>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US" sz="550" b="0" i="0" u="none" strike="noStrike" kern="0" baseline="0" noProof="1">
                <a:solidFill>
                  <a:srgbClr val="000000"/>
                </a:solidFill>
                <a:latin typeface="+mn-lt"/>
              </a:rPr>
              <a:t> </a:t>
            </a:r>
          </a:p>
        </p:txBody>
      </p:sp>
      <p:sp>
        <p:nvSpPr>
          <p:cNvPr id="2" name="Slide Number Placeholder 1">
            <a:extLst>
              <a:ext uri="{FF2B5EF4-FFF2-40B4-BE49-F238E27FC236}">
                <a16:creationId xmlns:a16="http://schemas.microsoft.com/office/drawing/2014/main" id="{C3FE2449-86F7-413D-AD74-17B8BDC576AB}"/>
              </a:ext>
            </a:extLst>
          </p:cNvPr>
          <p:cNvSpPr>
            <a:spLocks noGrp="1"/>
          </p:cNvSpPr>
          <p:nvPr>
            <p:ph type="sldNum" sz="quarter" idx="12"/>
          </p:nvPr>
        </p:nvSpPr>
        <p:spPr/>
        <p:txBody>
          <a:bodyPr/>
          <a:lstStyle/>
          <a:p>
            <a:fld id="{4898AEC0-503E-4FA4-859C-D0F72D6E3F79}" type="slidenum">
              <a:rPr lang="en-US" noProof="1" smtClean="0"/>
              <a:pPr/>
              <a:t>‹#›</a:t>
            </a:fld>
            <a:endParaRPr lang="en-US" noProof="1"/>
          </a:p>
        </p:txBody>
      </p:sp>
    </p:spTree>
    <p:extLst>
      <p:ext uri="{BB962C8B-B14F-4D97-AF65-F5344CB8AC3E}">
        <p14:creationId xmlns:p14="http://schemas.microsoft.com/office/powerpoint/2010/main" val="3371421479"/>
      </p:ext>
    </p:extLst>
  </p:cSld>
  <p:clrMapOvr>
    <a:masterClrMapping/>
  </p:clrMapOvr>
  <p:extLst>
    <p:ext uri="{DCECCB84-F9BA-43D5-87BE-67443E8EF086}">
      <p15:sldGuideLst xmlns:p15="http://schemas.microsoft.com/office/powerpoint/2012/main">
        <p15:guide id="1" pos="128" userDrawn="1">
          <p15:clr>
            <a:srgbClr val="FBAE40"/>
          </p15:clr>
        </p15:guide>
        <p15:guide id="2" pos="6784" userDrawn="1">
          <p15:clr>
            <a:srgbClr val="FBAE40"/>
          </p15:clr>
        </p15:guide>
        <p15:guide id="3" orient="horz" pos="162" userDrawn="1">
          <p15:clr>
            <a:srgbClr val="FBAE40"/>
          </p15:clr>
        </p15:guide>
        <p15:guide id="4" orient="horz" pos="408" userDrawn="1">
          <p15:clr>
            <a:srgbClr val="FBAE40"/>
          </p15:clr>
        </p15:guide>
        <p15:guide id="5" orient="horz" pos="654" userDrawn="1">
          <p15:clr>
            <a:srgbClr val="FBAE40"/>
          </p15:clr>
        </p15:guide>
        <p15:guide id="6" orient="horz" pos="816" userDrawn="1">
          <p15:clr>
            <a:srgbClr val="FBAE40"/>
          </p15:clr>
        </p15:guide>
        <p15:guide id="7" orient="horz" pos="3489" userDrawn="1">
          <p15:clr>
            <a:srgbClr val="FBAE40"/>
          </p15:clr>
        </p15:guide>
        <p15:guide id="8" orient="horz" pos="2113" userDrawn="1">
          <p15:clr>
            <a:srgbClr val="FBAE40"/>
          </p15:clr>
        </p15:guide>
        <p15:guide id="9" orient="horz" pos="2192" userDrawn="1">
          <p15:clr>
            <a:srgbClr val="FBAE40"/>
          </p15:clr>
        </p15:guide>
        <p15:guide id="10" pos="1731" userDrawn="1">
          <p15:clr>
            <a:srgbClr val="FBAE40"/>
          </p15:clr>
        </p15:guide>
        <p15:guide id="11" pos="1810" userDrawn="1">
          <p15:clr>
            <a:srgbClr val="FBAE40"/>
          </p15:clr>
        </p15:guide>
        <p15:guide id="12" pos="3416" userDrawn="1">
          <p15:clr>
            <a:srgbClr val="FBAE40"/>
          </p15:clr>
        </p15:guide>
        <p15:guide id="13" pos="3497" userDrawn="1">
          <p15:clr>
            <a:srgbClr val="FBAE40"/>
          </p15:clr>
        </p15:guide>
        <p15:guide id="14" pos="5098" userDrawn="1">
          <p15:clr>
            <a:srgbClr val="FBAE40"/>
          </p15:clr>
        </p15:guide>
        <p15:guide id="15" pos="5177"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Headline only ">
    <p:spTree>
      <p:nvGrpSpPr>
        <p:cNvPr id="1" name=""/>
        <p:cNvGrpSpPr/>
        <p:nvPr/>
      </p:nvGrpSpPr>
      <p:grpSpPr>
        <a:xfrm>
          <a:off x="0" y="0"/>
          <a:ext cx="0" cy="0"/>
          <a:chOff x="0" y="0"/>
          <a:chExt cx="0" cy="0"/>
        </a:xfrm>
      </p:grpSpPr>
      <p:sp>
        <p:nvSpPr>
          <p:cNvPr id="4" name="Chapter_titleonly"/>
          <p:cNvSpPr>
            <a:spLocks noGrp="1"/>
          </p:cNvSpPr>
          <p:nvPr>
            <p:ph type="body" sz="quarter" idx="15" hasCustomPrompt="1"/>
          </p:nvPr>
        </p:nvSpPr>
        <p:spPr>
          <a:xfrm>
            <a:off x="205200" y="259200"/>
            <a:ext cx="10558800" cy="388800"/>
          </a:xfrm>
        </p:spPr>
        <p:txBody>
          <a:bodyPr/>
          <a:lstStyle>
            <a:lvl1pPr marL="0" indent="0">
              <a:lnSpc>
                <a:spcPct val="89000"/>
              </a:lnSpc>
              <a:spcBef>
                <a:spcPts val="0"/>
              </a:spcBef>
              <a:buNone/>
              <a:defRPr sz="2800" kern="0" baseline="0">
                <a:solidFill>
                  <a:schemeClr val="tx1"/>
                </a:solidFill>
              </a:defRPr>
            </a:lvl1pPr>
            <a:lvl2pPr marL="233983" indent="0">
              <a:buNone/>
              <a:defRPr sz="2800"/>
            </a:lvl2pPr>
            <a:lvl3pPr marL="525562" indent="0">
              <a:buNone/>
              <a:defRPr sz="2800"/>
            </a:lvl3pPr>
            <a:lvl4pPr marL="748745" indent="0">
              <a:buNone/>
              <a:defRPr sz="2800"/>
            </a:lvl4pPr>
            <a:lvl5pPr marL="748745" indent="0">
              <a:buNone/>
              <a:defRPr sz="2800"/>
            </a:lvl5pPr>
          </a:lstStyle>
          <a:p>
            <a:pPr lvl="0"/>
            <a:r>
              <a:rPr lang="en-US" noProof="1"/>
              <a:t>Kapitel­überschrift hinzufügen</a:t>
            </a:r>
          </a:p>
        </p:txBody>
      </p:sp>
      <p:sp>
        <p:nvSpPr>
          <p:cNvPr id="10" name="AttachmentRemark">
            <a:extLst>
              <a:ext uri="{FF2B5EF4-FFF2-40B4-BE49-F238E27FC236}">
                <a16:creationId xmlns:a16="http://schemas.microsoft.com/office/drawing/2014/main" id="{8883D326-CEAD-4903-8269-B2D194C3C224}"/>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US" sz="550" b="0" i="0" u="none" strike="noStrike" kern="0" baseline="0" noProof="1">
                <a:solidFill>
                  <a:srgbClr val="000000"/>
                </a:solidFill>
                <a:latin typeface="+mn-lt"/>
              </a:rPr>
              <a:t> </a:t>
            </a:r>
          </a:p>
        </p:txBody>
      </p:sp>
      <p:sp>
        <p:nvSpPr>
          <p:cNvPr id="5" name="Title 4">
            <a:extLst>
              <a:ext uri="{FF2B5EF4-FFF2-40B4-BE49-F238E27FC236}">
                <a16:creationId xmlns:a16="http://schemas.microsoft.com/office/drawing/2014/main" id="{5CC74776-286D-45CF-B42A-A491ED08BED4}"/>
              </a:ext>
            </a:extLst>
          </p:cNvPr>
          <p:cNvSpPr>
            <a:spLocks noGrp="1"/>
          </p:cNvSpPr>
          <p:nvPr>
            <p:ph type="title" hasCustomPrompt="1"/>
          </p:nvPr>
        </p:nvSpPr>
        <p:spPr/>
        <p:txBody>
          <a:bodyPr/>
          <a:lstStyle/>
          <a:p>
            <a:r>
              <a:rPr lang="en-US"/>
              <a:t>Folienüberschrift hinzufügen</a:t>
            </a:r>
          </a:p>
        </p:txBody>
      </p:sp>
      <p:sp>
        <p:nvSpPr>
          <p:cNvPr id="2" name="Slide Number Placeholder 1">
            <a:extLst>
              <a:ext uri="{FF2B5EF4-FFF2-40B4-BE49-F238E27FC236}">
                <a16:creationId xmlns:a16="http://schemas.microsoft.com/office/drawing/2014/main" id="{9D4A29A7-9E35-4523-8421-38341F67C3EE}"/>
              </a:ext>
            </a:extLst>
          </p:cNvPr>
          <p:cNvSpPr>
            <a:spLocks noGrp="1"/>
          </p:cNvSpPr>
          <p:nvPr>
            <p:ph type="sldNum" sz="quarter" idx="12"/>
          </p:nvPr>
        </p:nvSpPr>
        <p:spPr/>
        <p:txBody>
          <a:bodyPr/>
          <a:lstStyle/>
          <a:p>
            <a:fld id="{4898AEC0-503E-4FA4-859C-D0F72D6E3F79}" type="slidenum">
              <a:rPr lang="en-US" noProof="1" smtClean="0"/>
              <a:pPr/>
              <a:t>‹#›</a:t>
            </a:fld>
            <a:endParaRPr lang="en-US" noProof="1"/>
          </a:p>
        </p:txBody>
      </p:sp>
    </p:spTree>
    <p:extLst>
      <p:ext uri="{BB962C8B-B14F-4D97-AF65-F5344CB8AC3E}">
        <p14:creationId xmlns:p14="http://schemas.microsoft.com/office/powerpoint/2010/main" val="2822274495"/>
      </p:ext>
    </p:extLst>
  </p:cSld>
  <p:clrMapOvr>
    <a:masterClrMapping/>
  </p:clrMapOvr>
  <p:extLst>
    <p:ext uri="{DCECCB84-F9BA-43D5-87BE-67443E8EF086}">
      <p15:sldGuideLst xmlns:p15="http://schemas.microsoft.com/office/powerpoint/2012/main">
        <p15:guide id="1" pos="128" userDrawn="1">
          <p15:clr>
            <a:srgbClr val="FBAE40"/>
          </p15:clr>
        </p15:guide>
        <p15:guide id="2" pos="6784" userDrawn="1">
          <p15:clr>
            <a:srgbClr val="FBAE40"/>
          </p15:clr>
        </p15:guide>
        <p15:guide id="3" orient="horz" pos="162" userDrawn="1">
          <p15:clr>
            <a:srgbClr val="FBAE40"/>
          </p15:clr>
        </p15:guide>
        <p15:guide id="4" orient="horz" pos="408" userDrawn="1">
          <p15:clr>
            <a:srgbClr val="FBAE40"/>
          </p15:clr>
        </p15:guide>
        <p15:guide id="5" orient="horz" pos="654" userDrawn="1">
          <p15:clr>
            <a:srgbClr val="FBAE40"/>
          </p15:clr>
        </p15:guide>
        <p15:guide id="6" orient="horz" pos="816" userDrawn="1">
          <p15:clr>
            <a:srgbClr val="FBAE40"/>
          </p15:clr>
        </p15:guide>
        <p15:guide id="7" orient="horz" pos="3489"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vertical ">
    <p:spTree>
      <p:nvGrpSpPr>
        <p:cNvPr id="1" name=""/>
        <p:cNvGrpSpPr/>
        <p:nvPr/>
      </p:nvGrpSpPr>
      <p:grpSpPr>
        <a:xfrm>
          <a:off x="0" y="0"/>
          <a:ext cx="0" cy="0"/>
          <a:chOff x="0" y="0"/>
          <a:chExt cx="0" cy="0"/>
        </a:xfrm>
      </p:grpSpPr>
      <p:pic>
        <p:nvPicPr>
          <p:cNvPr id="9" name="Logo">
            <a:extLst>
              <a:ext uri="{FF2B5EF4-FFF2-40B4-BE49-F238E27FC236}">
                <a16:creationId xmlns:a16="http://schemas.microsoft.com/office/drawing/2014/main" id="{43858496-C239-47F8-BDF4-1C95D89182D0}"/>
              </a:ext>
            </a:extLst>
          </p:cNvPr>
          <p:cNvPicPr>
            <a:picLocks noSelect="1"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9779054" y="5676108"/>
            <a:ext cx="1015200" cy="276683"/>
          </a:xfrm>
          <a:prstGeom prst="rect">
            <a:avLst/>
          </a:prstGeom>
        </p:spPr>
      </p:pic>
      <p:sp>
        <p:nvSpPr>
          <p:cNvPr id="8" name="Title 1">
            <a:extLst>
              <a:ext uri="{FF2B5EF4-FFF2-40B4-BE49-F238E27FC236}">
                <a16:creationId xmlns:a16="http://schemas.microsoft.com/office/drawing/2014/main" id="{7FD8C3B7-D4C2-49FB-A234-B9EF65EF0E25}"/>
              </a:ext>
            </a:extLst>
          </p:cNvPr>
          <p:cNvSpPr>
            <a:spLocks noGrp="1"/>
          </p:cNvSpPr>
          <p:nvPr>
            <p:ph type="ctrTitle" hasCustomPrompt="1"/>
          </p:nvPr>
        </p:nvSpPr>
        <p:spPr>
          <a:xfrm>
            <a:off x="3289593" y="1152144"/>
            <a:ext cx="7132831" cy="2044365"/>
          </a:xfrm>
          <a:ln w="0">
            <a:noFill/>
          </a:ln>
          <a:effectLst/>
        </p:spPr>
        <p:txBody>
          <a:bodyPr anchor="b" anchorCtr="0">
            <a:normAutofit/>
          </a:bodyPr>
          <a:lstStyle>
            <a:lvl1pPr algn="l">
              <a:lnSpc>
                <a:spcPct val="100000"/>
              </a:lnSpc>
              <a:defRPr sz="4000" b="1" kern="0" cap="none" baseline="0">
                <a:solidFill>
                  <a:schemeClr val="tx1"/>
                </a:solidFill>
              </a:defRPr>
            </a:lvl1pPr>
          </a:lstStyle>
          <a:p>
            <a:r>
              <a:rPr lang="en-US" noProof="1"/>
              <a:t>Präsentationstitel</a:t>
            </a:r>
          </a:p>
        </p:txBody>
      </p:sp>
      <p:sp>
        <p:nvSpPr>
          <p:cNvPr id="4" name="Text Placeholder 2">
            <a:extLst>
              <a:ext uri="{FF2B5EF4-FFF2-40B4-BE49-F238E27FC236}">
                <a16:creationId xmlns:a16="http://schemas.microsoft.com/office/drawing/2014/main" id="{55C2B86F-C1CA-4E64-9221-A99B4E89D289}"/>
              </a:ext>
            </a:extLst>
          </p:cNvPr>
          <p:cNvSpPr>
            <a:spLocks noGrp="1"/>
          </p:cNvSpPr>
          <p:nvPr>
            <p:ph type="body" sz="quarter" idx="1" hasCustomPrompt="1"/>
          </p:nvPr>
        </p:nvSpPr>
        <p:spPr>
          <a:xfrm>
            <a:off x="3289593" y="3327191"/>
            <a:ext cx="7132831" cy="1254369"/>
          </a:xfrm>
        </p:spPr>
        <p:txBody>
          <a:bodyPr>
            <a:normAutofit/>
          </a:bodyPr>
          <a:lstStyle>
            <a:lvl1pPr marL="0" indent="0">
              <a:buFontTx/>
              <a:buNone/>
              <a:defRPr sz="2400"/>
            </a:lvl1pPr>
            <a:lvl2pPr marL="457200" indent="0">
              <a:buFontTx/>
              <a:buNone/>
              <a:defRPr/>
            </a:lvl2pPr>
            <a:lvl3pPr marL="914400" indent="0">
              <a:buFontTx/>
              <a:buNone/>
              <a:defRPr/>
            </a:lvl3pPr>
            <a:lvl4pPr marL="1371600" indent="0">
              <a:buFontTx/>
              <a:buNone/>
              <a:defRPr/>
            </a:lvl4pPr>
            <a:lvl5pPr marL="1371600" indent="0">
              <a:buFontTx/>
              <a:buNone/>
              <a:defRPr/>
            </a:lvl5pPr>
          </a:lstStyle>
          <a:p>
            <a:pPr lvl="0"/>
            <a:r>
              <a:rPr lang="en-US" noProof="1"/>
              <a:t>Name, Abteilung, Datum</a:t>
            </a:r>
          </a:p>
        </p:txBody>
      </p:sp>
      <p:pic>
        <p:nvPicPr>
          <p:cNvPr id="3" name="SuperGraphic">
            <a:extLst>
              <a:ext uri="{FF2B5EF4-FFF2-40B4-BE49-F238E27FC236}">
                <a16:creationId xmlns:a16="http://schemas.microsoft.com/office/drawing/2014/main" id="{8E3B306C-041F-4487-8C98-1BF9B6BE172F}"/>
              </a:ext>
            </a:extLst>
          </p:cNvPr>
          <p:cNvPicPr>
            <a:picLocks noSelect="1"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2742494" cy="6170613"/>
          </a:xfrm>
          <a:prstGeom prst="rect">
            <a:avLst/>
          </a:prstGeom>
        </p:spPr>
      </p:pic>
    </p:spTree>
    <p:extLst>
      <p:ext uri="{BB962C8B-B14F-4D97-AF65-F5344CB8AC3E}">
        <p14:creationId xmlns:p14="http://schemas.microsoft.com/office/powerpoint/2010/main" val="1621930316"/>
      </p:ext>
    </p:extLst>
  </p:cSld>
  <p:clrMapOvr>
    <a:masterClrMapping/>
  </p:clrMapOvr>
  <p:hf sldNum="0" hdr="0" ftr="0" dt="0"/>
  <p:extLst>
    <p:ext uri="{DCECCB84-F9BA-43D5-87BE-67443E8EF086}">
      <p15:sldGuideLst xmlns:p15="http://schemas.microsoft.com/office/powerpoint/2012/main">
        <p15:guide id="1" pos="2070" userDrawn="1">
          <p15:clr>
            <a:srgbClr val="FBAE40"/>
          </p15:clr>
        </p15:guide>
        <p15:guide id="2" pos="6566" userDrawn="1">
          <p15:clr>
            <a:srgbClr val="FBAE40"/>
          </p15:clr>
        </p15:guide>
        <p15:guide id="3" orient="horz" pos="2093" userDrawn="1">
          <p15:clr>
            <a:srgbClr val="FBAE40"/>
          </p15:clr>
        </p15:guide>
        <p15:guide id="4" orient="horz" pos="2014" userDrawn="1">
          <p15:clr>
            <a:srgbClr val="FBAE40"/>
          </p15:clr>
        </p15:guide>
        <p15:guide id="5" orient="horz" pos="3473"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slide ">
    <p:spTree>
      <p:nvGrpSpPr>
        <p:cNvPr id="1" name=""/>
        <p:cNvGrpSpPr/>
        <p:nvPr/>
      </p:nvGrpSpPr>
      <p:grpSpPr>
        <a:xfrm>
          <a:off x="0" y="0"/>
          <a:ext cx="0" cy="0"/>
          <a:chOff x="0" y="0"/>
          <a:chExt cx="0" cy="0"/>
        </a:xfrm>
      </p:grpSpPr>
      <p:sp>
        <p:nvSpPr>
          <p:cNvPr id="8" name="AttachmentRemark">
            <a:extLst>
              <a:ext uri="{FF2B5EF4-FFF2-40B4-BE49-F238E27FC236}">
                <a16:creationId xmlns:a16="http://schemas.microsoft.com/office/drawing/2014/main" id="{C868D9BE-A299-4D0B-87AF-B491FAE5FD28}"/>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US" sz="550" b="0" i="0" u="none" strike="noStrike" kern="0" baseline="0" noProof="1">
                <a:solidFill>
                  <a:srgbClr val="000000"/>
                </a:solidFill>
                <a:latin typeface="+mn-lt"/>
              </a:rPr>
              <a:t> </a:t>
            </a:r>
          </a:p>
        </p:txBody>
      </p:sp>
      <p:sp>
        <p:nvSpPr>
          <p:cNvPr id="2" name="Slide Number Placeholder 1">
            <a:extLst>
              <a:ext uri="{FF2B5EF4-FFF2-40B4-BE49-F238E27FC236}">
                <a16:creationId xmlns:a16="http://schemas.microsoft.com/office/drawing/2014/main" id="{570A8589-A8D2-4132-B89B-2FADFC125660}"/>
              </a:ext>
            </a:extLst>
          </p:cNvPr>
          <p:cNvSpPr>
            <a:spLocks noGrp="1"/>
          </p:cNvSpPr>
          <p:nvPr>
            <p:ph type="sldNum" sz="quarter" idx="12"/>
          </p:nvPr>
        </p:nvSpPr>
        <p:spPr/>
        <p:txBody>
          <a:bodyPr/>
          <a:lstStyle/>
          <a:p>
            <a:fld id="{4898AEC0-503E-4FA4-859C-D0F72D6E3F79}" type="slidenum">
              <a:rPr lang="en-US" noProof="1" smtClean="0"/>
              <a:pPr/>
              <a:t>‹#›</a:t>
            </a:fld>
            <a:endParaRPr lang="en-US" noProof="1"/>
          </a:p>
        </p:txBody>
      </p:sp>
    </p:spTree>
    <p:extLst>
      <p:ext uri="{BB962C8B-B14F-4D97-AF65-F5344CB8AC3E}">
        <p14:creationId xmlns:p14="http://schemas.microsoft.com/office/powerpoint/2010/main" val="1074551859"/>
      </p:ext>
    </p:extLst>
  </p:cSld>
  <p:clrMapOvr>
    <a:masterClrMapping/>
  </p:clrMapOvr>
  <p:extLst>
    <p:ext uri="{DCECCB84-F9BA-43D5-87BE-67443E8EF086}">
      <p15:sldGuideLst xmlns:p15="http://schemas.microsoft.com/office/powerpoint/2012/main">
        <p15:guide id="1" pos="128" userDrawn="1">
          <p15:clr>
            <a:srgbClr val="FBAE40"/>
          </p15:clr>
        </p15:guide>
        <p15:guide id="2" pos="6784" userDrawn="1">
          <p15:clr>
            <a:srgbClr val="FBAE40"/>
          </p15:clr>
        </p15:guide>
        <p15:guide id="3" orient="horz" pos="162" userDrawn="1">
          <p15:clr>
            <a:srgbClr val="FBAE40"/>
          </p15:clr>
        </p15:guide>
        <p15:guide id="7" orient="horz" pos="3489"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hapter horizontal ">
    <p:spTree>
      <p:nvGrpSpPr>
        <p:cNvPr id="1" name=""/>
        <p:cNvGrpSpPr/>
        <p:nvPr/>
      </p:nvGrpSpPr>
      <p:grpSpPr>
        <a:xfrm>
          <a:off x="0" y="0"/>
          <a:ext cx="0" cy="0"/>
          <a:chOff x="0" y="0"/>
          <a:chExt cx="0" cy="0"/>
        </a:xfrm>
      </p:grpSpPr>
      <p:pic>
        <p:nvPicPr>
          <p:cNvPr id="9" name="Logo">
            <a:extLst>
              <a:ext uri="{FF2B5EF4-FFF2-40B4-BE49-F238E27FC236}">
                <a16:creationId xmlns:a16="http://schemas.microsoft.com/office/drawing/2014/main" id="{E881C9CD-D10B-4CDB-B44D-3FBD5D07A516}"/>
              </a:ext>
            </a:extLst>
          </p:cNvPr>
          <p:cNvPicPr>
            <a:picLocks noSelect="1"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9779054" y="5676108"/>
            <a:ext cx="1015200" cy="276683"/>
          </a:xfrm>
          <a:prstGeom prst="rect">
            <a:avLst/>
          </a:prstGeom>
        </p:spPr>
      </p:pic>
      <p:sp>
        <p:nvSpPr>
          <p:cNvPr id="6" name="Chapter_title">
            <a:extLst>
              <a:ext uri="{FF2B5EF4-FFF2-40B4-BE49-F238E27FC236}">
                <a16:creationId xmlns:a16="http://schemas.microsoft.com/office/drawing/2014/main" id="{EE80FFE3-B9B2-433E-9111-10990FD419AB}"/>
              </a:ext>
            </a:extLst>
          </p:cNvPr>
          <p:cNvSpPr>
            <a:spLocks noGrp="1"/>
          </p:cNvSpPr>
          <p:nvPr>
            <p:ph type="body" sz="quarter" idx="15" hasCustomPrompt="1"/>
          </p:nvPr>
        </p:nvSpPr>
        <p:spPr>
          <a:xfrm>
            <a:off x="547200" y="2602896"/>
            <a:ext cx="9268637" cy="2892602"/>
          </a:xfrm>
          <a:ln w="0">
            <a:noFill/>
          </a:ln>
          <a:effectLst/>
        </p:spPr>
        <p:txBody>
          <a:bodyPr anchor="t" anchorCtr="0">
            <a:normAutofit/>
          </a:bodyPr>
          <a:lstStyle>
            <a:lvl1pPr marL="0" indent="0" algn="l">
              <a:lnSpc>
                <a:spcPct val="100000"/>
              </a:lnSpc>
              <a:spcBef>
                <a:spcPts val="0"/>
              </a:spcBef>
              <a:buFontTx/>
              <a:buNone/>
              <a:defRPr sz="4000" b="1" kern="0" cap="none" baseline="0">
                <a:solidFill>
                  <a:schemeClr val="tx1"/>
                </a:solidFill>
              </a:defRPr>
            </a:lvl1pPr>
          </a:lstStyle>
          <a:p>
            <a:r>
              <a:rPr lang="en-US" noProof="1"/>
              <a:t>Kapitelüberschrift</a:t>
            </a:r>
          </a:p>
        </p:txBody>
      </p:sp>
      <p:sp>
        <p:nvSpPr>
          <p:cNvPr id="3" name="RectangleCol">
            <a:extLst>
              <a:ext uri="{FF2B5EF4-FFF2-40B4-BE49-F238E27FC236}">
                <a16:creationId xmlns:a16="http://schemas.microsoft.com/office/drawing/2014/main" id="{5DD958C9-7251-4FEC-9785-C1A6CE9F6847}"/>
              </a:ext>
            </a:extLst>
          </p:cNvPr>
          <p:cNvSpPr>
            <a:spLocks noSelect="1" noChangeAspect="1"/>
          </p:cNvSpPr>
          <p:nvPr userDrawn="1"/>
        </p:nvSpPr>
        <p:spPr>
          <a:xfrm>
            <a:off x="0" y="99"/>
            <a:ext cx="10969625" cy="2055600"/>
          </a:xfrm>
          <a:prstGeom prst="rect">
            <a:avLst/>
          </a:prstGeom>
          <a:solidFill>
            <a:schemeClr val="accent1"/>
          </a:solidFill>
          <a:ln w="9525"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de-DE" sz="1800" b="0" i="0" u="none" strike="noStrike" kern="0" cap="none" spc="0" normalizeH="0" baseline="0" noProof="0" dirty="0">
              <a:ln>
                <a:noFill/>
              </a:ln>
              <a:solidFill>
                <a:srgbClr val="000000"/>
              </a:solidFill>
              <a:effectLst/>
              <a:uLnTx/>
              <a:uFillTx/>
              <a:latin typeface="Bosch Office Sans"/>
              <a:ea typeface="+mn-ea"/>
              <a:cs typeface="+mn-cs"/>
            </a:endParaRPr>
          </a:p>
        </p:txBody>
      </p:sp>
      <p:sp>
        <p:nvSpPr>
          <p:cNvPr id="4" name="Text Placeholder 3">
            <a:extLst>
              <a:ext uri="{FF2B5EF4-FFF2-40B4-BE49-F238E27FC236}">
                <a16:creationId xmlns:a16="http://schemas.microsoft.com/office/drawing/2014/main" id="{D9EAE105-4DC3-4775-A78C-B758C32ACFF6}"/>
              </a:ext>
            </a:extLst>
          </p:cNvPr>
          <p:cNvSpPr>
            <a:spLocks noGrp="1"/>
          </p:cNvSpPr>
          <p:nvPr>
            <p:ph type="ctrTitle" hasCustomPrompt="1"/>
          </p:nvPr>
        </p:nvSpPr>
        <p:spPr>
          <a:xfrm>
            <a:off x="465781" y="98"/>
            <a:ext cx="2207942" cy="2055600"/>
          </a:xfrm>
        </p:spPr>
        <p:txBody>
          <a:bodyPr bIns="72000" anchor="ctr"/>
          <a:lstStyle>
            <a:lvl1pPr marL="0" indent="0">
              <a:lnSpc>
                <a:spcPct val="100000"/>
              </a:lnSpc>
              <a:spcBef>
                <a:spcPts val="500"/>
              </a:spcBef>
              <a:buFontTx/>
              <a:buNone/>
              <a:defRPr sz="15000" b="1" kern="0" baseline="0">
                <a:solidFill>
                  <a:schemeClr val="bg1"/>
                </a:solidFill>
              </a:defRPr>
            </a:lvl1pPr>
            <a:lvl2pPr marL="198000" indent="0">
              <a:buFontTx/>
              <a:buNone/>
              <a:defRPr/>
            </a:lvl2pPr>
            <a:lvl3pPr marL="414000" indent="0">
              <a:buFontTx/>
              <a:buNone/>
              <a:defRPr/>
            </a:lvl3pPr>
            <a:lvl4pPr marL="612000" indent="0">
              <a:buFontTx/>
              <a:buNone/>
              <a:defRPr/>
            </a:lvl4pPr>
            <a:lvl5pPr marL="612000" indent="0">
              <a:buFontTx/>
              <a:buNone/>
              <a:defRPr/>
            </a:lvl5pPr>
          </a:lstStyle>
          <a:p>
            <a:pPr lvl="0"/>
            <a:r>
              <a:rPr lang="en-US"/>
              <a:t>00</a:t>
            </a:r>
          </a:p>
        </p:txBody>
      </p:sp>
      <p:pic>
        <p:nvPicPr>
          <p:cNvPr id="7" name="SuperGraphic">
            <a:extLst>
              <a:ext uri="{FF2B5EF4-FFF2-40B4-BE49-F238E27FC236}">
                <a16:creationId xmlns:a16="http://schemas.microsoft.com/office/drawing/2014/main" id="{B94F8A84-08DD-4D80-9910-12CC38592318}"/>
              </a:ext>
            </a:extLst>
          </p:cNvPr>
          <p:cNvPicPr>
            <a:picLocks noSelect="1"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6102000"/>
            <a:ext cx="10969200" cy="68556"/>
          </a:xfrm>
          <a:prstGeom prst="rect">
            <a:avLst/>
          </a:prstGeom>
        </p:spPr>
      </p:pic>
    </p:spTree>
    <p:extLst>
      <p:ext uri="{BB962C8B-B14F-4D97-AF65-F5344CB8AC3E}">
        <p14:creationId xmlns:p14="http://schemas.microsoft.com/office/powerpoint/2010/main" val="3828809399"/>
      </p:ext>
    </p:extLst>
  </p:cSld>
  <p:clrMapOvr>
    <a:masterClrMapping/>
  </p:clrMapOvr>
  <p:hf sldNum="0" hdr="0" ftr="0" dt="0"/>
  <p:extLst>
    <p:ext uri="{DCECCB84-F9BA-43D5-87BE-67443E8EF086}">
      <p15:sldGuideLst xmlns:p15="http://schemas.microsoft.com/office/powerpoint/2012/main">
        <p15:guide id="1" pos="342" userDrawn="1">
          <p15:clr>
            <a:srgbClr val="FBAE40"/>
          </p15:clr>
        </p15:guide>
        <p15:guide id="2" pos="6185" userDrawn="1">
          <p15:clr>
            <a:srgbClr val="FBAE40"/>
          </p15:clr>
        </p15:guide>
        <p15:guide id="3" orient="horz" pos="1639" userDrawn="1">
          <p15:clr>
            <a:srgbClr val="FBAE40"/>
          </p15:clr>
        </p15:guide>
        <p15:guide id="4" orient="horz" pos="3463"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Chapter vertical ">
    <p:spTree>
      <p:nvGrpSpPr>
        <p:cNvPr id="1" name=""/>
        <p:cNvGrpSpPr/>
        <p:nvPr/>
      </p:nvGrpSpPr>
      <p:grpSpPr>
        <a:xfrm>
          <a:off x="0" y="0"/>
          <a:ext cx="0" cy="0"/>
          <a:chOff x="0" y="0"/>
          <a:chExt cx="0" cy="0"/>
        </a:xfrm>
      </p:grpSpPr>
      <p:pic>
        <p:nvPicPr>
          <p:cNvPr id="7" name="Logo">
            <a:extLst>
              <a:ext uri="{FF2B5EF4-FFF2-40B4-BE49-F238E27FC236}">
                <a16:creationId xmlns:a16="http://schemas.microsoft.com/office/drawing/2014/main" id="{E5083679-3829-4F0B-9E1A-B4E6F314AFD2}"/>
              </a:ext>
            </a:extLst>
          </p:cNvPr>
          <p:cNvPicPr>
            <a:picLocks noSelect="1"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9779054" y="5676108"/>
            <a:ext cx="1015200" cy="276683"/>
          </a:xfrm>
          <a:prstGeom prst="rect">
            <a:avLst/>
          </a:prstGeom>
        </p:spPr>
      </p:pic>
      <p:sp>
        <p:nvSpPr>
          <p:cNvPr id="6" name="Chapter_title">
            <a:extLst>
              <a:ext uri="{FF2B5EF4-FFF2-40B4-BE49-F238E27FC236}">
                <a16:creationId xmlns:a16="http://schemas.microsoft.com/office/drawing/2014/main" id="{EE80FFE3-B9B2-433E-9111-10990FD419AB}"/>
              </a:ext>
            </a:extLst>
          </p:cNvPr>
          <p:cNvSpPr>
            <a:spLocks noGrp="1"/>
          </p:cNvSpPr>
          <p:nvPr>
            <p:ph type="body" sz="quarter" idx="15" hasCustomPrompt="1"/>
          </p:nvPr>
        </p:nvSpPr>
        <p:spPr>
          <a:xfrm>
            <a:off x="3279831" y="1200075"/>
            <a:ext cx="7072741" cy="3142785"/>
          </a:xfrm>
          <a:ln w="0">
            <a:noFill/>
          </a:ln>
          <a:effectLst/>
        </p:spPr>
        <p:txBody>
          <a:bodyPr anchor="t" anchorCtr="0">
            <a:normAutofit/>
          </a:bodyPr>
          <a:lstStyle>
            <a:lvl1pPr marL="0" indent="0" algn="l">
              <a:lnSpc>
                <a:spcPct val="100000"/>
              </a:lnSpc>
              <a:spcBef>
                <a:spcPts val="0"/>
              </a:spcBef>
              <a:buFontTx/>
              <a:buNone/>
              <a:defRPr sz="4000" b="1" kern="0" cap="none" baseline="0">
                <a:solidFill>
                  <a:schemeClr val="tx1"/>
                </a:solidFill>
              </a:defRPr>
            </a:lvl1pPr>
          </a:lstStyle>
          <a:p>
            <a:r>
              <a:rPr lang="en-US" noProof="1"/>
              <a:t>Kapitelüberschrift</a:t>
            </a:r>
          </a:p>
        </p:txBody>
      </p:sp>
      <p:sp>
        <p:nvSpPr>
          <p:cNvPr id="3" name="RectangleCol">
            <a:extLst>
              <a:ext uri="{FF2B5EF4-FFF2-40B4-BE49-F238E27FC236}">
                <a16:creationId xmlns:a16="http://schemas.microsoft.com/office/drawing/2014/main" id="{5DD958C9-7251-4FEC-9785-C1A6CE9F6847}"/>
              </a:ext>
            </a:extLst>
          </p:cNvPr>
          <p:cNvSpPr>
            <a:spLocks noSelect="1" noChangeAspect="1"/>
          </p:cNvSpPr>
          <p:nvPr userDrawn="1"/>
        </p:nvSpPr>
        <p:spPr>
          <a:xfrm>
            <a:off x="-1" y="99"/>
            <a:ext cx="2739600" cy="6170514"/>
          </a:xfrm>
          <a:prstGeom prst="rect">
            <a:avLst/>
          </a:prstGeom>
          <a:solidFill>
            <a:schemeClr val="accent1"/>
          </a:solidFill>
          <a:ln w="9525"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de-DE" sz="1800" b="0" i="0" u="none" strike="noStrike" kern="0" cap="none" spc="0" normalizeH="0" baseline="0" noProof="0" dirty="0">
              <a:ln>
                <a:noFill/>
              </a:ln>
              <a:solidFill>
                <a:srgbClr val="000000"/>
              </a:solidFill>
              <a:effectLst/>
              <a:uLnTx/>
              <a:uFillTx/>
              <a:latin typeface="Bosch Office Sans"/>
              <a:ea typeface="+mn-ea"/>
              <a:cs typeface="+mn-cs"/>
            </a:endParaRPr>
          </a:p>
        </p:txBody>
      </p:sp>
      <p:sp>
        <p:nvSpPr>
          <p:cNvPr id="4" name="Text Placeholder 3">
            <a:extLst>
              <a:ext uri="{FF2B5EF4-FFF2-40B4-BE49-F238E27FC236}">
                <a16:creationId xmlns:a16="http://schemas.microsoft.com/office/drawing/2014/main" id="{D9EAE105-4DC3-4775-A78C-B758C32ACFF6}"/>
              </a:ext>
            </a:extLst>
          </p:cNvPr>
          <p:cNvSpPr>
            <a:spLocks noGrp="1"/>
          </p:cNvSpPr>
          <p:nvPr>
            <p:ph type="ctrTitle" hasCustomPrompt="1"/>
          </p:nvPr>
        </p:nvSpPr>
        <p:spPr>
          <a:xfrm>
            <a:off x="464400" y="99"/>
            <a:ext cx="2207942" cy="2055600"/>
          </a:xfrm>
        </p:spPr>
        <p:txBody>
          <a:bodyPr bIns="72000" anchor="ctr"/>
          <a:lstStyle>
            <a:lvl1pPr marL="0" indent="0">
              <a:lnSpc>
                <a:spcPct val="100000"/>
              </a:lnSpc>
              <a:spcBef>
                <a:spcPts val="500"/>
              </a:spcBef>
              <a:buFontTx/>
              <a:buNone/>
              <a:defRPr sz="15000" b="1" kern="0" baseline="0">
                <a:solidFill>
                  <a:schemeClr val="bg1"/>
                </a:solidFill>
              </a:defRPr>
            </a:lvl1pPr>
            <a:lvl2pPr marL="198000" indent="0">
              <a:buFontTx/>
              <a:buNone/>
              <a:defRPr/>
            </a:lvl2pPr>
            <a:lvl3pPr marL="414000" indent="0">
              <a:buFontTx/>
              <a:buNone/>
              <a:defRPr/>
            </a:lvl3pPr>
            <a:lvl4pPr marL="612000" indent="0">
              <a:buFontTx/>
              <a:buNone/>
              <a:defRPr/>
            </a:lvl4pPr>
            <a:lvl5pPr marL="612000" indent="0">
              <a:buFontTx/>
              <a:buNone/>
              <a:defRPr/>
            </a:lvl5pPr>
          </a:lstStyle>
          <a:p>
            <a:pPr lvl="0"/>
            <a:r>
              <a:rPr lang="en-US"/>
              <a:t>00</a:t>
            </a:r>
          </a:p>
        </p:txBody>
      </p:sp>
      <p:pic>
        <p:nvPicPr>
          <p:cNvPr id="5" name="SuperGraphic">
            <a:extLst>
              <a:ext uri="{FF2B5EF4-FFF2-40B4-BE49-F238E27FC236}">
                <a16:creationId xmlns:a16="http://schemas.microsoft.com/office/drawing/2014/main" id="{B93399BE-B0B2-44B3-8FAE-18A968B3CDA4}"/>
              </a:ext>
            </a:extLst>
          </p:cNvPr>
          <p:cNvPicPr>
            <a:picLocks noSelect="1" noChangeAspect="1"/>
          </p:cNvPicPr>
          <p:nvPr userDrawn="1"/>
        </p:nvPicPr>
        <p:blipFill>
          <a:blip r:embed="rId3">
            <a:extLst>
              <a:ext uri="{28A0092B-C50C-407E-A947-70E740481C1C}">
                <a14:useLocalDpi xmlns:a14="http://schemas.microsoft.com/office/drawing/2010/main" val="0"/>
              </a:ext>
            </a:extLst>
          </a:blip>
          <a:stretch>
            <a:fillRect/>
          </a:stretch>
        </p:blipFill>
        <p:spPr>
          <a:xfrm>
            <a:off x="10900799" y="0"/>
            <a:ext cx="68562" cy="6170613"/>
          </a:xfrm>
          <a:prstGeom prst="rect">
            <a:avLst/>
          </a:prstGeom>
        </p:spPr>
      </p:pic>
    </p:spTree>
    <p:extLst>
      <p:ext uri="{BB962C8B-B14F-4D97-AF65-F5344CB8AC3E}">
        <p14:creationId xmlns:p14="http://schemas.microsoft.com/office/powerpoint/2010/main" val="833081435"/>
      </p:ext>
    </p:extLst>
  </p:cSld>
  <p:clrMapOvr>
    <a:masterClrMapping/>
  </p:clrMapOvr>
  <p:hf sldNum="0" hdr="0" ftr="0" dt="0"/>
  <p:extLst>
    <p:ext uri="{DCECCB84-F9BA-43D5-87BE-67443E8EF086}">
      <p15:sldGuideLst xmlns:p15="http://schemas.microsoft.com/office/powerpoint/2012/main">
        <p15:guide id="1" pos="2064" userDrawn="1">
          <p15:clr>
            <a:srgbClr val="FBAE40"/>
          </p15:clr>
        </p15:guide>
        <p15:guide id="2" pos="6524" userDrawn="1">
          <p15:clr>
            <a:srgbClr val="FBAE40"/>
          </p15:clr>
        </p15:guide>
        <p15:guide id="3" orient="horz" pos="754" userDrawn="1">
          <p15:clr>
            <a:srgbClr val="FBAE40"/>
          </p15:clr>
        </p15:guide>
        <p15:guide id="4" orient="horz" pos="2738" userDrawn="1">
          <p15:clr>
            <a:srgbClr val="FBAE40"/>
          </p15:clr>
        </p15:guide>
        <p15:guide id="5" pos="29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Full picture without text ">
    <p:spTree>
      <p:nvGrpSpPr>
        <p:cNvPr id="1" name=""/>
        <p:cNvGrpSpPr/>
        <p:nvPr/>
      </p:nvGrpSpPr>
      <p:grpSpPr>
        <a:xfrm>
          <a:off x="0" y="0"/>
          <a:ext cx="0" cy="0"/>
          <a:chOff x="0" y="0"/>
          <a:chExt cx="0" cy="0"/>
        </a:xfrm>
      </p:grpSpPr>
      <p:pic>
        <p:nvPicPr>
          <p:cNvPr id="6" name="Logo">
            <a:extLst>
              <a:ext uri="{FF2B5EF4-FFF2-40B4-BE49-F238E27FC236}">
                <a16:creationId xmlns:a16="http://schemas.microsoft.com/office/drawing/2014/main" id="{926F8EF2-FFD9-4D48-A076-77C0B811BAB0}"/>
              </a:ext>
            </a:extLst>
          </p:cNvPr>
          <p:cNvPicPr>
            <a:picLocks noSelect="1"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9779054" y="5676108"/>
            <a:ext cx="1015200" cy="276683"/>
          </a:xfrm>
          <a:prstGeom prst="rect">
            <a:avLst/>
          </a:prstGeom>
        </p:spPr>
      </p:pic>
      <p:pic>
        <p:nvPicPr>
          <p:cNvPr id="7" name="SuperGraphic">
            <a:extLst>
              <a:ext uri="{FF2B5EF4-FFF2-40B4-BE49-F238E27FC236}">
                <a16:creationId xmlns:a16="http://schemas.microsoft.com/office/drawing/2014/main" id="{B94F8A84-08DD-4D80-9910-12CC38592318}"/>
              </a:ext>
            </a:extLst>
          </p:cNvPr>
          <p:cNvPicPr>
            <a:picLocks noSelect="1"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6102000"/>
            <a:ext cx="10969200" cy="68556"/>
          </a:xfrm>
          <a:prstGeom prst="rect">
            <a:avLst/>
          </a:prstGeom>
        </p:spPr>
      </p:pic>
      <p:sp>
        <p:nvSpPr>
          <p:cNvPr id="5" name="Picture Placeholder 4">
            <a:extLst>
              <a:ext uri="{FF2B5EF4-FFF2-40B4-BE49-F238E27FC236}">
                <a16:creationId xmlns:a16="http://schemas.microsoft.com/office/drawing/2014/main" id="{E4BBAF9A-7C35-481A-A051-34156DE6B27D}"/>
              </a:ext>
            </a:extLst>
          </p:cNvPr>
          <p:cNvSpPr>
            <a:spLocks noGrp="1"/>
          </p:cNvSpPr>
          <p:nvPr>
            <p:ph type="pic" sz="quarter" idx="1" hasCustomPrompt="1"/>
          </p:nvPr>
        </p:nvSpPr>
        <p:spPr>
          <a:xfrm>
            <a:off x="0" y="0"/>
            <a:ext cx="10969625" cy="5536800"/>
          </a:xfrm>
          <a:blipFill dpi="0" rotWithShape="1">
            <a:blip r:embed="rId4">
              <a:alphaModFix amt="70000"/>
            </a:blip>
            <a:srcRect/>
            <a:stretch>
              <a:fillRect/>
            </a:stretch>
          </a:blipFill>
        </p:spPr>
        <p:txBody>
          <a:bodyPr anchor="ctr"/>
          <a:lstStyle>
            <a:lvl1pPr marL="0" indent="0" algn="ctr">
              <a:lnSpc>
                <a:spcPct val="600000"/>
              </a:lnSpc>
              <a:buFontTx/>
              <a:buNone/>
              <a:defRPr sz="900"/>
            </a:lvl1pPr>
          </a:lstStyle>
          <a:p>
            <a:r>
              <a:rPr lang="en-US" noProof="1"/>
              <a:t>Foto einfügen</a:t>
            </a:r>
          </a:p>
        </p:txBody>
      </p:sp>
    </p:spTree>
    <p:extLst>
      <p:ext uri="{BB962C8B-B14F-4D97-AF65-F5344CB8AC3E}">
        <p14:creationId xmlns:p14="http://schemas.microsoft.com/office/powerpoint/2010/main" val="765800943"/>
      </p:ext>
    </p:extLst>
  </p:cSld>
  <p:clrMapOvr>
    <a:masterClrMapping/>
  </p:clrMapOvr>
  <p:hf sldNum="0" hdr="0" ftr="0" dt="0"/>
  <p:extLst>
    <p:ext uri="{DCECCB84-F9BA-43D5-87BE-67443E8EF086}">
      <p15:sldGuideLst xmlns:p15="http://schemas.microsoft.com/office/powerpoint/2012/main">
        <p15:guide id="4" orient="horz" pos="3489"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Full picture with text ">
    <p:spTree>
      <p:nvGrpSpPr>
        <p:cNvPr id="1" name=""/>
        <p:cNvGrpSpPr/>
        <p:nvPr/>
      </p:nvGrpSpPr>
      <p:grpSpPr>
        <a:xfrm>
          <a:off x="0" y="0"/>
          <a:ext cx="0" cy="0"/>
          <a:chOff x="0" y="0"/>
          <a:chExt cx="0" cy="0"/>
        </a:xfrm>
      </p:grpSpPr>
      <p:pic>
        <p:nvPicPr>
          <p:cNvPr id="6" name="Logo">
            <a:extLst>
              <a:ext uri="{FF2B5EF4-FFF2-40B4-BE49-F238E27FC236}">
                <a16:creationId xmlns:a16="http://schemas.microsoft.com/office/drawing/2014/main" id="{B77066FA-8AE8-47E2-8A79-1355389EE471}"/>
              </a:ext>
            </a:extLst>
          </p:cNvPr>
          <p:cNvPicPr>
            <a:picLocks noSelect="1"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9779054" y="5676108"/>
            <a:ext cx="1015200" cy="276683"/>
          </a:xfrm>
          <a:prstGeom prst="rect">
            <a:avLst/>
          </a:prstGeom>
        </p:spPr>
      </p:pic>
      <p:pic>
        <p:nvPicPr>
          <p:cNvPr id="7" name="SuperGraphic">
            <a:extLst>
              <a:ext uri="{FF2B5EF4-FFF2-40B4-BE49-F238E27FC236}">
                <a16:creationId xmlns:a16="http://schemas.microsoft.com/office/drawing/2014/main" id="{B94F8A84-08DD-4D80-9910-12CC38592318}"/>
              </a:ext>
            </a:extLst>
          </p:cNvPr>
          <p:cNvPicPr>
            <a:picLocks noSelect="1"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6102000"/>
            <a:ext cx="10969200" cy="68556"/>
          </a:xfrm>
          <a:prstGeom prst="rect">
            <a:avLst/>
          </a:prstGeom>
        </p:spPr>
      </p:pic>
      <p:sp>
        <p:nvSpPr>
          <p:cNvPr id="9" name="Picture Placeholder 4">
            <a:extLst>
              <a:ext uri="{FF2B5EF4-FFF2-40B4-BE49-F238E27FC236}">
                <a16:creationId xmlns:a16="http://schemas.microsoft.com/office/drawing/2014/main" id="{E3AE72B7-66D7-4755-9A92-9BAA3A80886F}"/>
              </a:ext>
            </a:extLst>
          </p:cNvPr>
          <p:cNvSpPr>
            <a:spLocks noGrp="1"/>
          </p:cNvSpPr>
          <p:nvPr>
            <p:ph type="pic" sz="quarter" idx="1" hasCustomPrompt="1"/>
          </p:nvPr>
        </p:nvSpPr>
        <p:spPr>
          <a:xfrm>
            <a:off x="0" y="0"/>
            <a:ext cx="10969625" cy="5536800"/>
          </a:xfrm>
          <a:blipFill dpi="0" rotWithShape="1">
            <a:blip r:embed="rId4">
              <a:alphaModFix amt="70000"/>
            </a:blip>
            <a:srcRect/>
            <a:stretch>
              <a:fillRect/>
            </a:stretch>
          </a:blipFill>
        </p:spPr>
        <p:txBody>
          <a:bodyPr anchor="ctr"/>
          <a:lstStyle>
            <a:lvl1pPr marL="0" indent="0" algn="ctr">
              <a:lnSpc>
                <a:spcPct val="600000"/>
              </a:lnSpc>
              <a:buFontTx/>
              <a:buNone/>
              <a:defRPr sz="900"/>
            </a:lvl1pPr>
          </a:lstStyle>
          <a:p>
            <a:r>
              <a:rPr lang="en-US" noProof="1"/>
              <a:t>Foto einfügen</a:t>
            </a:r>
          </a:p>
        </p:txBody>
      </p:sp>
      <p:sp>
        <p:nvSpPr>
          <p:cNvPr id="3" name="Text Placeholder 2">
            <a:extLst>
              <a:ext uri="{FF2B5EF4-FFF2-40B4-BE49-F238E27FC236}">
                <a16:creationId xmlns:a16="http://schemas.microsoft.com/office/drawing/2014/main" id="{D346B548-69AA-497B-BD64-E14E4F9EA5F6}"/>
              </a:ext>
            </a:extLst>
          </p:cNvPr>
          <p:cNvSpPr>
            <a:spLocks noGrp="1"/>
          </p:cNvSpPr>
          <p:nvPr>
            <p:ph type="body" sz="quarter" idx="2" hasCustomPrompt="1"/>
          </p:nvPr>
        </p:nvSpPr>
        <p:spPr>
          <a:xfrm>
            <a:off x="406800" y="1036800"/>
            <a:ext cx="3780000" cy="2484000"/>
          </a:xfrm>
          <a:solidFill>
            <a:schemeClr val="bg1"/>
          </a:solidFill>
        </p:spPr>
        <p:txBody>
          <a:bodyPr lIns="252000" tIns="216000" rIns="252000" bIns="216000">
            <a:normAutofit/>
          </a:bodyPr>
          <a:lstStyle>
            <a:lvl1pPr marL="0" indent="0">
              <a:buFontTx/>
              <a:buNone/>
              <a:defRPr/>
            </a:lvl1pPr>
            <a:lvl2pPr marL="198000" indent="0">
              <a:buFontTx/>
              <a:buNone/>
              <a:defRPr/>
            </a:lvl2pPr>
            <a:lvl3pPr marL="414000" indent="0">
              <a:buFontTx/>
              <a:buNone/>
              <a:defRPr/>
            </a:lvl3pPr>
            <a:lvl4pPr marL="612000" indent="0">
              <a:buFontTx/>
              <a:buNone/>
              <a:defRPr/>
            </a:lvl4pPr>
            <a:lvl5pPr marL="612000" indent="0">
              <a:buFontTx/>
              <a:buNone/>
              <a:defRPr/>
            </a:lvl5pPr>
          </a:lstStyle>
          <a:p>
            <a:pPr lvl="0"/>
            <a:r>
              <a:rPr lang="en-US" noProof="1"/>
              <a:t>Text hinzufügen</a:t>
            </a:r>
          </a:p>
        </p:txBody>
      </p:sp>
    </p:spTree>
    <p:extLst>
      <p:ext uri="{BB962C8B-B14F-4D97-AF65-F5344CB8AC3E}">
        <p14:creationId xmlns:p14="http://schemas.microsoft.com/office/powerpoint/2010/main" val="764896579"/>
      </p:ext>
    </p:extLst>
  </p:cSld>
  <p:clrMapOvr>
    <a:masterClrMapping/>
  </p:clrMapOvr>
  <p:hf sldNum="0" hdr="0" ftr="0" dt="0"/>
  <p:extLst>
    <p:ext uri="{DCECCB84-F9BA-43D5-87BE-67443E8EF086}">
      <p15:sldGuideLst xmlns:p15="http://schemas.microsoft.com/office/powerpoint/2012/main">
        <p15:guide id="4" orient="horz" pos="3489"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Split horizontal ">
    <p:spTree>
      <p:nvGrpSpPr>
        <p:cNvPr id="1" name=""/>
        <p:cNvGrpSpPr/>
        <p:nvPr/>
      </p:nvGrpSpPr>
      <p:grpSpPr>
        <a:xfrm>
          <a:off x="0" y="0"/>
          <a:ext cx="0" cy="0"/>
          <a:chOff x="0" y="0"/>
          <a:chExt cx="0" cy="0"/>
        </a:xfrm>
      </p:grpSpPr>
      <p:pic>
        <p:nvPicPr>
          <p:cNvPr id="8" name="Logo">
            <a:extLst>
              <a:ext uri="{FF2B5EF4-FFF2-40B4-BE49-F238E27FC236}">
                <a16:creationId xmlns:a16="http://schemas.microsoft.com/office/drawing/2014/main" id="{1630DC1C-C3C8-477E-AC19-4DC706EB4992}"/>
              </a:ext>
            </a:extLst>
          </p:cNvPr>
          <p:cNvPicPr>
            <a:picLocks noSelect="1"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9779054" y="5676108"/>
            <a:ext cx="1015200" cy="276683"/>
          </a:xfrm>
          <a:prstGeom prst="rect">
            <a:avLst/>
          </a:prstGeom>
        </p:spPr>
      </p:pic>
      <p:pic>
        <p:nvPicPr>
          <p:cNvPr id="7" name="SuperGraphic">
            <a:extLst>
              <a:ext uri="{FF2B5EF4-FFF2-40B4-BE49-F238E27FC236}">
                <a16:creationId xmlns:a16="http://schemas.microsoft.com/office/drawing/2014/main" id="{B94F8A84-08DD-4D80-9910-12CC38592318}"/>
              </a:ext>
            </a:extLst>
          </p:cNvPr>
          <p:cNvPicPr>
            <a:picLocks noSelect="1"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6102000"/>
            <a:ext cx="10969200" cy="68556"/>
          </a:xfrm>
          <a:prstGeom prst="rect">
            <a:avLst/>
          </a:prstGeom>
        </p:spPr>
      </p:pic>
      <p:sp>
        <p:nvSpPr>
          <p:cNvPr id="5" name="Picture Placeholder 4">
            <a:extLst>
              <a:ext uri="{FF2B5EF4-FFF2-40B4-BE49-F238E27FC236}">
                <a16:creationId xmlns:a16="http://schemas.microsoft.com/office/drawing/2014/main" id="{E4BBAF9A-7C35-481A-A051-34156DE6B27D}"/>
              </a:ext>
            </a:extLst>
          </p:cNvPr>
          <p:cNvSpPr>
            <a:spLocks noGrp="1"/>
          </p:cNvSpPr>
          <p:nvPr>
            <p:ph type="pic" sz="quarter" idx="1" hasCustomPrompt="1"/>
          </p:nvPr>
        </p:nvSpPr>
        <p:spPr>
          <a:xfrm>
            <a:off x="0" y="0"/>
            <a:ext cx="10969625" cy="3085200"/>
          </a:xfrm>
          <a:blipFill dpi="0" rotWithShape="1">
            <a:blip r:embed="rId4">
              <a:alphaModFix amt="70000"/>
            </a:blip>
            <a:srcRect/>
            <a:stretch>
              <a:fillRect/>
            </a:stretch>
          </a:blipFill>
        </p:spPr>
        <p:txBody>
          <a:bodyPr anchor="ctr"/>
          <a:lstStyle>
            <a:lvl1pPr marL="0" indent="0" algn="ctr">
              <a:lnSpc>
                <a:spcPct val="600000"/>
              </a:lnSpc>
              <a:buFontTx/>
              <a:buNone/>
              <a:defRPr sz="900"/>
            </a:lvl1pPr>
          </a:lstStyle>
          <a:p>
            <a:r>
              <a:rPr lang="en-US" noProof="1"/>
              <a:t>Foto einfügen</a:t>
            </a:r>
          </a:p>
        </p:txBody>
      </p:sp>
      <p:sp>
        <p:nvSpPr>
          <p:cNvPr id="4" name="Text Placeholder 2">
            <a:extLst>
              <a:ext uri="{FF2B5EF4-FFF2-40B4-BE49-F238E27FC236}">
                <a16:creationId xmlns:a16="http://schemas.microsoft.com/office/drawing/2014/main" id="{990CB4FC-C276-4DB5-A6E3-49DD9BC66B63}"/>
              </a:ext>
            </a:extLst>
          </p:cNvPr>
          <p:cNvSpPr>
            <a:spLocks noGrp="1"/>
          </p:cNvSpPr>
          <p:nvPr>
            <p:ph type="body" sz="quarter" idx="2" hasCustomPrompt="1"/>
          </p:nvPr>
        </p:nvSpPr>
        <p:spPr>
          <a:xfrm>
            <a:off x="205199" y="3495705"/>
            <a:ext cx="10558800" cy="2041094"/>
          </a:xfrm>
        </p:spPr>
        <p:txBody>
          <a:bodyPr lIns="0" tIns="0" rIns="0" bIns="0">
            <a:normAutofit/>
          </a:bodyPr>
          <a:lstStyle>
            <a:lvl1pPr marL="0" indent="0">
              <a:buFontTx/>
              <a:buNone/>
              <a:defRPr/>
            </a:lvl1pPr>
            <a:lvl2pPr marL="198000" indent="0">
              <a:buFontTx/>
              <a:buNone/>
              <a:defRPr/>
            </a:lvl2pPr>
            <a:lvl3pPr marL="414000" indent="0">
              <a:buFontTx/>
              <a:buNone/>
              <a:defRPr/>
            </a:lvl3pPr>
            <a:lvl4pPr marL="612000" indent="0">
              <a:buFontTx/>
              <a:buNone/>
              <a:defRPr/>
            </a:lvl4pPr>
            <a:lvl5pPr marL="612000" indent="0">
              <a:buFontTx/>
              <a:buNone/>
              <a:defRPr/>
            </a:lvl5pPr>
          </a:lstStyle>
          <a:p>
            <a:pPr lvl="0"/>
            <a:r>
              <a:rPr lang="en-US" noProof="1"/>
              <a:t>Text hinzufügen</a:t>
            </a:r>
          </a:p>
        </p:txBody>
      </p:sp>
    </p:spTree>
    <p:extLst>
      <p:ext uri="{BB962C8B-B14F-4D97-AF65-F5344CB8AC3E}">
        <p14:creationId xmlns:p14="http://schemas.microsoft.com/office/powerpoint/2010/main" val="832061445"/>
      </p:ext>
    </p:extLst>
  </p:cSld>
  <p:clrMapOvr>
    <a:masterClrMapping/>
  </p:clrMapOvr>
  <p:hf sldNum="0" hdr="0" ftr="0" dt="0"/>
  <p:extLst>
    <p:ext uri="{DCECCB84-F9BA-43D5-87BE-67443E8EF086}">
      <p15:sldGuideLst xmlns:p15="http://schemas.microsoft.com/office/powerpoint/2012/main">
        <p15:guide id="1" pos="128" userDrawn="1">
          <p15:clr>
            <a:srgbClr val="FBAE40"/>
          </p15:clr>
        </p15:guide>
        <p15:guide id="2" pos="6784" userDrawn="1">
          <p15:clr>
            <a:srgbClr val="FBAE40"/>
          </p15:clr>
        </p15:guide>
        <p15:guide id="3" orient="horz" pos="1949" userDrawn="1">
          <p15:clr>
            <a:srgbClr val="FBAE40"/>
          </p15:clr>
        </p15:guide>
        <p15:guide id="4" orient="horz" pos="3489" userDrawn="1">
          <p15:clr>
            <a:srgbClr val="FBAE40"/>
          </p15:clr>
        </p15:guide>
        <p15:guide id="5" orient="horz" pos="2202"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Split vertical ">
    <p:spTree>
      <p:nvGrpSpPr>
        <p:cNvPr id="1" name=""/>
        <p:cNvGrpSpPr/>
        <p:nvPr/>
      </p:nvGrpSpPr>
      <p:grpSpPr>
        <a:xfrm>
          <a:off x="0" y="0"/>
          <a:ext cx="0" cy="0"/>
          <a:chOff x="0" y="0"/>
          <a:chExt cx="0" cy="0"/>
        </a:xfrm>
      </p:grpSpPr>
      <p:pic>
        <p:nvPicPr>
          <p:cNvPr id="7" name="Logo">
            <a:extLst>
              <a:ext uri="{FF2B5EF4-FFF2-40B4-BE49-F238E27FC236}">
                <a16:creationId xmlns:a16="http://schemas.microsoft.com/office/drawing/2014/main" id="{FD4E5E48-387B-4CE0-80BE-1097F697DAD5}"/>
              </a:ext>
            </a:extLst>
          </p:cNvPr>
          <p:cNvPicPr>
            <a:picLocks noSelect="1"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9779054" y="5676108"/>
            <a:ext cx="1015200" cy="276683"/>
          </a:xfrm>
          <a:prstGeom prst="rect">
            <a:avLst/>
          </a:prstGeom>
        </p:spPr>
      </p:pic>
      <p:sp>
        <p:nvSpPr>
          <p:cNvPr id="5" name="Picture Placeholder 4">
            <a:extLst>
              <a:ext uri="{FF2B5EF4-FFF2-40B4-BE49-F238E27FC236}">
                <a16:creationId xmlns:a16="http://schemas.microsoft.com/office/drawing/2014/main" id="{E4BBAF9A-7C35-481A-A051-34156DE6B27D}"/>
              </a:ext>
            </a:extLst>
          </p:cNvPr>
          <p:cNvSpPr>
            <a:spLocks noGrp="1"/>
          </p:cNvSpPr>
          <p:nvPr>
            <p:ph type="pic" sz="quarter" idx="1" hasCustomPrompt="1"/>
          </p:nvPr>
        </p:nvSpPr>
        <p:spPr>
          <a:xfrm>
            <a:off x="0" y="0"/>
            <a:ext cx="5486400" cy="6170400"/>
          </a:xfrm>
          <a:blipFill dpi="0" rotWithShape="1">
            <a:blip r:embed="rId3">
              <a:alphaModFix amt="70000"/>
            </a:blip>
            <a:srcRect/>
            <a:stretch>
              <a:fillRect/>
            </a:stretch>
          </a:blipFill>
        </p:spPr>
        <p:txBody>
          <a:bodyPr anchor="ctr"/>
          <a:lstStyle>
            <a:lvl1pPr marL="0" indent="0" algn="ctr">
              <a:lnSpc>
                <a:spcPct val="600000"/>
              </a:lnSpc>
              <a:buFontTx/>
              <a:buNone/>
              <a:defRPr sz="900"/>
            </a:lvl1pPr>
          </a:lstStyle>
          <a:p>
            <a:r>
              <a:rPr lang="en-US" noProof="1"/>
              <a:t>Foto einfügen</a:t>
            </a:r>
          </a:p>
        </p:txBody>
      </p:sp>
      <p:sp>
        <p:nvSpPr>
          <p:cNvPr id="4" name="Text Placeholder 2">
            <a:extLst>
              <a:ext uri="{FF2B5EF4-FFF2-40B4-BE49-F238E27FC236}">
                <a16:creationId xmlns:a16="http://schemas.microsoft.com/office/drawing/2014/main" id="{D6647D1E-89E9-4244-B52F-555902731C7A}"/>
              </a:ext>
            </a:extLst>
          </p:cNvPr>
          <p:cNvSpPr>
            <a:spLocks noGrp="1"/>
          </p:cNvSpPr>
          <p:nvPr>
            <p:ph type="body" sz="quarter" idx="2" hasCustomPrompt="1"/>
          </p:nvPr>
        </p:nvSpPr>
        <p:spPr>
          <a:xfrm>
            <a:off x="5895302" y="410492"/>
            <a:ext cx="4596486" cy="5126308"/>
          </a:xfrm>
        </p:spPr>
        <p:txBody>
          <a:bodyPr lIns="0" tIns="0" rIns="0" bIns="0">
            <a:normAutofit/>
          </a:bodyPr>
          <a:lstStyle>
            <a:lvl1pPr marL="0" indent="0">
              <a:buFontTx/>
              <a:buNone/>
              <a:defRPr/>
            </a:lvl1pPr>
            <a:lvl2pPr marL="198000" indent="0">
              <a:buFontTx/>
              <a:buNone/>
              <a:defRPr/>
            </a:lvl2pPr>
            <a:lvl3pPr marL="414000" indent="0">
              <a:buFontTx/>
              <a:buNone/>
              <a:defRPr/>
            </a:lvl3pPr>
            <a:lvl4pPr marL="612000" indent="0">
              <a:buFontTx/>
              <a:buNone/>
              <a:defRPr/>
            </a:lvl4pPr>
            <a:lvl5pPr marL="612000" indent="0">
              <a:buFontTx/>
              <a:buNone/>
              <a:defRPr/>
            </a:lvl5pPr>
          </a:lstStyle>
          <a:p>
            <a:pPr lvl="0"/>
            <a:r>
              <a:rPr lang="en-US" noProof="1"/>
              <a:t>Text hinzufügen</a:t>
            </a:r>
          </a:p>
        </p:txBody>
      </p:sp>
      <p:pic>
        <p:nvPicPr>
          <p:cNvPr id="6" name="SuperGraphic">
            <a:extLst>
              <a:ext uri="{FF2B5EF4-FFF2-40B4-BE49-F238E27FC236}">
                <a16:creationId xmlns:a16="http://schemas.microsoft.com/office/drawing/2014/main" id="{2D38AACD-EB97-4B81-ACAA-2074E22BBC01}"/>
              </a:ext>
            </a:extLst>
          </p:cNvPr>
          <p:cNvPicPr>
            <a:picLocks noSelect="1" noChangeAspect="1"/>
          </p:cNvPicPr>
          <p:nvPr userDrawn="1"/>
        </p:nvPicPr>
        <p:blipFill>
          <a:blip r:embed="rId4">
            <a:extLst>
              <a:ext uri="{28A0092B-C50C-407E-A947-70E740481C1C}">
                <a14:useLocalDpi xmlns:a14="http://schemas.microsoft.com/office/drawing/2010/main" val="0"/>
              </a:ext>
            </a:extLst>
          </a:blip>
          <a:stretch>
            <a:fillRect/>
          </a:stretch>
        </p:blipFill>
        <p:spPr>
          <a:xfrm>
            <a:off x="10900799" y="0"/>
            <a:ext cx="68562" cy="6170613"/>
          </a:xfrm>
          <a:prstGeom prst="rect">
            <a:avLst/>
          </a:prstGeom>
        </p:spPr>
      </p:pic>
    </p:spTree>
    <p:extLst>
      <p:ext uri="{BB962C8B-B14F-4D97-AF65-F5344CB8AC3E}">
        <p14:creationId xmlns:p14="http://schemas.microsoft.com/office/powerpoint/2010/main" val="1976700591"/>
      </p:ext>
    </p:extLst>
  </p:cSld>
  <p:clrMapOvr>
    <a:masterClrMapping/>
  </p:clrMapOvr>
  <p:hf sldNum="0" hdr="0" ftr="0" dt="0"/>
  <p:extLst>
    <p:ext uri="{DCECCB84-F9BA-43D5-87BE-67443E8EF086}">
      <p15:sldGuideLst xmlns:p15="http://schemas.microsoft.com/office/powerpoint/2012/main">
        <p15:guide id="1" pos="3456" userDrawn="1">
          <p15:clr>
            <a:srgbClr val="FBAE40"/>
          </p15:clr>
        </p15:guide>
        <p15:guide id="2" pos="6609" userDrawn="1">
          <p15:clr>
            <a:srgbClr val="FBAE40"/>
          </p15:clr>
        </p15:guide>
        <p15:guide id="3" orient="horz" pos="257" userDrawn="1">
          <p15:clr>
            <a:srgbClr val="FBAE40"/>
          </p15:clr>
        </p15:guide>
        <p15:guide id="4" orient="horz" pos="3489" userDrawn="1">
          <p15:clr>
            <a:srgbClr val="FBAE40"/>
          </p15:clr>
        </p15:guide>
        <p15:guide id="5" pos="3713"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White logo horizontal ">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E4BBAF9A-7C35-481A-A051-34156DE6B27D}"/>
              </a:ext>
            </a:extLst>
          </p:cNvPr>
          <p:cNvSpPr>
            <a:spLocks noGrp="1"/>
          </p:cNvSpPr>
          <p:nvPr>
            <p:ph type="pic" sz="quarter" idx="1" hasCustomPrompt="1"/>
          </p:nvPr>
        </p:nvSpPr>
        <p:spPr>
          <a:xfrm>
            <a:off x="0" y="-1"/>
            <a:ext cx="10969625" cy="6102967"/>
          </a:xfrm>
          <a:blipFill dpi="0" rotWithShape="1">
            <a:blip r:embed="rId2">
              <a:alphaModFix amt="70000"/>
            </a:blip>
            <a:srcRect/>
            <a:stretch>
              <a:fillRect/>
            </a:stretch>
          </a:blipFill>
        </p:spPr>
        <p:txBody>
          <a:bodyPr anchor="ctr"/>
          <a:lstStyle>
            <a:lvl1pPr marL="0" indent="0" algn="ctr">
              <a:lnSpc>
                <a:spcPct val="600000"/>
              </a:lnSpc>
              <a:buFontTx/>
              <a:buNone/>
              <a:defRPr sz="900"/>
            </a:lvl1pPr>
          </a:lstStyle>
          <a:p>
            <a:r>
              <a:rPr lang="en-US" noProof="1"/>
              <a:t>Foto einfügen</a:t>
            </a:r>
          </a:p>
        </p:txBody>
      </p:sp>
      <p:pic>
        <p:nvPicPr>
          <p:cNvPr id="7" name="SuperGraphic">
            <a:extLst>
              <a:ext uri="{FF2B5EF4-FFF2-40B4-BE49-F238E27FC236}">
                <a16:creationId xmlns:a16="http://schemas.microsoft.com/office/drawing/2014/main" id="{B94F8A84-08DD-4D80-9910-12CC38592318}"/>
              </a:ext>
            </a:extLst>
          </p:cNvPr>
          <p:cNvPicPr>
            <a:picLocks noSelect="1"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6102000"/>
            <a:ext cx="10969200" cy="68556"/>
          </a:xfrm>
          <a:prstGeom prst="rect">
            <a:avLst/>
          </a:prstGeom>
        </p:spPr>
      </p:pic>
      <p:sp>
        <p:nvSpPr>
          <p:cNvPr id="6" name="Logo">
            <a:extLst>
              <a:ext uri="{FF2B5EF4-FFF2-40B4-BE49-F238E27FC236}">
                <a16:creationId xmlns:a16="http://schemas.microsoft.com/office/drawing/2014/main" id="{0C8D7868-566A-E406-AA76-0F7E438D3810}"/>
              </a:ext>
            </a:extLst>
          </p:cNvPr>
          <p:cNvSpPr>
            <a:spLocks noGrp="1"/>
          </p:cNvSpPr>
          <p:nvPr>
            <p:ph type="body" sz="quarter" idx="99" hasCustomPrompt="1"/>
          </p:nvPr>
        </p:nvSpPr>
        <p:spPr>
          <a:xfrm>
            <a:off x="9672212" y="5561282"/>
            <a:ext cx="1231531" cy="506144"/>
          </a:xfrm>
          <a:blipFill>
            <a:blip r:embed="rId4"/>
            <a:stretch>
              <a:fillRect/>
            </a:stretch>
          </a:blipFill>
        </p:spPr>
        <p:txBody>
          <a:bodyPr anchor="t" anchorCtr="0"/>
          <a:lstStyle>
            <a:lvl1pPr marL="0" indent="0" algn="l">
              <a:buFontTx/>
              <a:buNone/>
              <a:defRPr sz="100">
                <a:noFill/>
              </a:defRPr>
            </a:lvl1pPr>
            <a:lvl2pPr marL="457200" indent="0">
              <a:buFontTx/>
              <a:buNone/>
              <a:defRPr/>
            </a:lvl2pPr>
            <a:lvl3pPr marL="914400" indent="0">
              <a:buFontTx/>
              <a:buNone/>
              <a:defRPr/>
            </a:lvl3pPr>
            <a:lvl4pPr marL="1371600" indent="0">
              <a:buFontTx/>
              <a:buNone/>
              <a:defRPr/>
            </a:lvl4pPr>
            <a:lvl5pPr marL="1371600" indent="0">
              <a:buFontTx/>
              <a:buNone/>
              <a:defRPr/>
            </a:lvl5pPr>
          </a:lstStyle>
          <a:p>
            <a:pPr lvl="0"/>
            <a:r>
              <a:rPr lang="en-US"/>
              <a:t> </a:t>
            </a:r>
            <a:endParaRPr lang="de-DE"/>
          </a:p>
        </p:txBody>
      </p:sp>
    </p:spTree>
    <p:extLst>
      <p:ext uri="{BB962C8B-B14F-4D97-AF65-F5344CB8AC3E}">
        <p14:creationId xmlns:p14="http://schemas.microsoft.com/office/powerpoint/2010/main" val="1451357742"/>
      </p:ext>
    </p:extLst>
  </p:cSld>
  <p:clrMapOvr>
    <a:masterClrMapping/>
  </p:clrMapOvr>
  <p:hf sldNum="0" hdr="0" ftr="0" dt="0"/>
  <p:extLst>
    <p:ext uri="{DCECCB84-F9BA-43D5-87BE-67443E8EF086}">
      <p15:sldGuideLst xmlns:p15="http://schemas.microsoft.com/office/powerpoint/2012/main">
        <p15:guide id="4" orient="horz" pos="3844"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2.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w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6" name="Logo">
            <a:extLst>
              <a:ext uri="{FF2B5EF4-FFF2-40B4-BE49-F238E27FC236}">
                <a16:creationId xmlns:a16="http://schemas.microsoft.com/office/drawing/2014/main" id="{F38A617B-35DF-43CE-B5F7-67FA9A7F2474}"/>
              </a:ext>
            </a:extLst>
          </p:cNvPr>
          <p:cNvPicPr>
            <a:picLocks noSelect="1" noChangeAspect="1"/>
          </p:cNvPicPr>
          <p:nvPr userDrawn="1"/>
        </p:nvPicPr>
        <p:blipFill>
          <a:blip r:embed="rId22" cstate="hqprint">
            <a:extLst>
              <a:ext uri="{28A0092B-C50C-407E-A947-70E740481C1C}">
                <a14:useLocalDpi xmlns:a14="http://schemas.microsoft.com/office/drawing/2010/main" val="0"/>
              </a:ext>
            </a:extLst>
          </a:blip>
          <a:stretch>
            <a:fillRect/>
          </a:stretch>
        </p:blipFill>
        <p:spPr>
          <a:xfrm>
            <a:off x="9779054" y="5676108"/>
            <a:ext cx="1015200" cy="276683"/>
          </a:xfrm>
          <a:prstGeom prst="rect">
            <a:avLst/>
          </a:prstGeom>
        </p:spPr>
      </p:pic>
      <p:sp>
        <p:nvSpPr>
          <p:cNvPr id="2" name="Title Placeholder 1"/>
          <p:cNvSpPr>
            <a:spLocks noGrp="1"/>
          </p:cNvSpPr>
          <p:nvPr>
            <p:ph type="title"/>
          </p:nvPr>
        </p:nvSpPr>
        <p:spPr>
          <a:xfrm>
            <a:off x="205200" y="648000"/>
            <a:ext cx="10558800" cy="388800"/>
          </a:xfrm>
          <a:prstGeom prst="rect">
            <a:avLst/>
          </a:prstGeom>
        </p:spPr>
        <p:txBody>
          <a:bodyPr vert="horz" lIns="0" tIns="0" rIns="0" bIns="0" rtlCol="0" anchor="t" anchorCtr="0">
            <a:noAutofit/>
          </a:bodyPr>
          <a:lstStyle/>
          <a:p>
            <a:r>
              <a:rPr lang="en-US" noProof="1"/>
              <a:t>Folienüberschrift hinzufügen</a:t>
            </a:r>
          </a:p>
        </p:txBody>
      </p:sp>
      <p:sp>
        <p:nvSpPr>
          <p:cNvPr id="3" name="Text Placeholder 2"/>
          <p:cNvSpPr>
            <a:spLocks noGrp="1"/>
          </p:cNvSpPr>
          <p:nvPr>
            <p:ph type="body" idx="1"/>
          </p:nvPr>
        </p:nvSpPr>
        <p:spPr>
          <a:xfrm>
            <a:off x="205200" y="1296000"/>
            <a:ext cx="10558800" cy="4240800"/>
          </a:xfrm>
          <a:prstGeom prst="rect">
            <a:avLst/>
          </a:prstGeom>
        </p:spPr>
        <p:txBody>
          <a:bodyPr vert="horz" lIns="0" tIns="0" rIns="0" bIns="0" rtlCol="0">
            <a:noAutofit/>
          </a:body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
        <p:nvSpPr>
          <p:cNvPr id="7" name="Slide Number Placeholder 6"/>
          <p:cNvSpPr>
            <a:spLocks noGrp="1"/>
          </p:cNvSpPr>
          <p:nvPr>
            <p:ph type="sldNum" sz="quarter" idx="12"/>
          </p:nvPr>
        </p:nvSpPr>
        <p:spPr>
          <a:xfrm>
            <a:off x="205200" y="5666400"/>
            <a:ext cx="288290" cy="410210"/>
          </a:xfrm>
          <a:prstGeom prst="rect">
            <a:avLst/>
          </a:prstGeom>
        </p:spPr>
        <p:txBody>
          <a:bodyPr vert="horz" lIns="0" tIns="0" rIns="0" bIns="0" rtlCol="0" anchor="t"/>
          <a:lstStyle>
            <a:lvl1pPr algn="l">
              <a:defRPr sz="1200">
                <a:solidFill>
                  <a:srgbClr val="999FA6"/>
                </a:solidFill>
                <a:latin typeface="+mn-lt"/>
              </a:defRPr>
            </a:lvl1pPr>
          </a:lstStyle>
          <a:p>
            <a:fld id="{4898AEC0-503E-4FA4-859C-D0F72D6E3F79}" type="slidenum">
              <a:rPr lang="en-US" noProof="1" dirty="0" smtClean="0"/>
              <a:pPr/>
              <a:t>‹#›</a:t>
            </a:fld>
            <a:endParaRPr lang="en-US" noProof="1"/>
          </a:p>
        </p:txBody>
      </p:sp>
      <p:sp>
        <p:nvSpPr>
          <p:cNvPr id="14" name="Bosch_footer_1">
            <a:extLst>
              <a:ext uri="{FF2B5EF4-FFF2-40B4-BE49-F238E27FC236}">
                <a16:creationId xmlns:a16="http://schemas.microsoft.com/office/drawing/2014/main" id="{179AD5EC-CEF2-4193-998B-D730BC74E01B}"/>
              </a:ext>
            </a:extLst>
          </p:cNvPr>
          <p:cNvSpPr txBox="1"/>
          <p:nvPr userDrawn="1"/>
        </p:nvSpPr>
        <p:spPr>
          <a:xfrm>
            <a:off x="547200" y="5688000"/>
            <a:ext cx="9126000" cy="107950"/>
          </a:xfrm>
          <a:prstGeom prst="rect">
            <a:avLst/>
          </a:prstGeom>
          <a:noFill/>
        </p:spPr>
        <p:txBody>
          <a:bodyPr wrap="square" lIns="0" tIns="0" rIns="0" bIns="0" rtlCol="0">
            <a:noAutofit/>
          </a:bodyPr>
          <a:lstStyle/>
          <a:p>
            <a:pPr marL="0" marR="0" lvl="0" indent="0" algn="l" defTabSz="914400" rtl="0" eaLnBrk="1" fontAlgn="auto" latinLnBrk="0" hangingPunct="1">
              <a:lnSpc>
                <a:spcPct val="107000"/>
              </a:lnSpc>
              <a:spcBef>
                <a:spcPts val="0"/>
              </a:spcBef>
              <a:spcAft>
                <a:spcPts val="100"/>
              </a:spcAft>
              <a:buClrTx/>
              <a:buSzTx/>
              <a:buFontTx/>
              <a:buNone/>
              <a:tabLst/>
              <a:defRPr/>
            </a:pPr>
            <a:r>
              <a:rPr lang="en-US" sz="600" b="1" kern="0" baseline="0" noProof="1">
                <a:solidFill>
                  <a:srgbClr val="D70012"/>
                </a:solidFill>
                <a:latin typeface="+mn-lt"/>
              </a:rPr>
              <a:t>Intern</a:t>
            </a:r>
            <a:r>
              <a:rPr lang="en-US" sz="600" kern="0" baseline="0" noProof="1">
                <a:solidFill>
                  <a:schemeClr val="tx1"/>
                </a:solidFill>
                <a:latin typeface="+mn-lt"/>
              </a:rPr>
              <a:t> | CR/AVS3 | 12.06.2024</a:t>
            </a:r>
          </a:p>
          <a:p>
            <a:pPr marR="0" defTabSz="914400" eaLnBrk="1" fontAlgn="auto" latinLnBrk="0" hangingPunct="1">
              <a:lnSpc>
                <a:spcPct val="107000"/>
              </a:lnSpc>
              <a:spcBef>
                <a:spcPts val="0"/>
              </a:spcBef>
              <a:spcAft>
                <a:spcPts val="100"/>
              </a:spcAft>
              <a:buClrTx/>
              <a:buSzTx/>
              <a:buFontTx/>
              <a:buNone/>
              <a:tabLst/>
            </a:pPr>
            <a:endParaRPr kumimoji="0" lang="en-US" sz="600" b="0" i="0" u="none" strike="noStrike" kern="0" cap="none" spc="0" normalizeH="0" baseline="0" noProof="1">
              <a:ln>
                <a:noFill/>
              </a:ln>
              <a:solidFill>
                <a:srgbClr val="000000"/>
              </a:solidFill>
              <a:effectLst/>
              <a:uLnTx/>
              <a:uFillTx/>
              <a:latin typeface="+mn-lt"/>
            </a:endParaRPr>
          </a:p>
        </p:txBody>
      </p:sp>
      <p:sp>
        <p:nvSpPr>
          <p:cNvPr id="8" name="Bosch_footer_2">
            <a:extLst>
              <a:ext uri="{FF2B5EF4-FFF2-40B4-BE49-F238E27FC236}">
                <a16:creationId xmlns:a16="http://schemas.microsoft.com/office/drawing/2014/main" id="{C3D77AD5-379C-4A86-AFCF-32945A0FEE26}"/>
              </a:ext>
            </a:extLst>
          </p:cNvPr>
          <p:cNvSpPr txBox="1"/>
          <p:nvPr userDrawn="1"/>
        </p:nvSpPr>
        <p:spPr>
          <a:xfrm>
            <a:off x="547200" y="5793901"/>
            <a:ext cx="9126000" cy="215900"/>
          </a:xfrm>
          <a:prstGeom prst="rect">
            <a:avLst/>
          </a:prstGeom>
          <a:noFill/>
        </p:spPr>
        <p:txBody>
          <a:bodyPr wrap="square" lIns="0" tIns="0" rIns="0" bIns="0" rtlCol="0">
            <a:noAutofit/>
          </a:bodyPr>
          <a:lstStyle/>
          <a:p>
            <a:pPr>
              <a:lnSpc>
                <a:spcPct val="120000"/>
              </a:lnSpc>
              <a:spcAft>
                <a:spcPts val="100"/>
              </a:spcAft>
            </a:pPr>
            <a:r>
              <a:rPr lang="en-US" sz="600" kern="0" baseline="0" noProof="1">
                <a:solidFill>
                  <a:srgbClr val="B2B3B5"/>
                </a:solidFill>
                <a:latin typeface="+mn-lt"/>
              </a:rPr>
              <a:t>© Robert Bosch GmbH 2024. Alle Rechte vorbehalten, auch bzgl. jeder Verfügung, Verwertung, Reproduktion, Bearbeitung, Weitergabe sowie für den Fall von Schutzrechtsanmeldungen.</a:t>
            </a:r>
          </a:p>
        </p:txBody>
      </p:sp>
      <p:sp>
        <p:nvSpPr>
          <p:cNvPr id="15" name="Bosch_footer_1" hidden="1">
            <a:extLst>
              <a:ext uri="{FF2B5EF4-FFF2-40B4-BE49-F238E27FC236}">
                <a16:creationId xmlns:a16="http://schemas.microsoft.com/office/drawing/2014/main" id="{DB0BF576-A4BE-4521-98AB-F28795DF7BD0}"/>
              </a:ext>
            </a:extLst>
          </p:cNvPr>
          <p:cNvSpPr txBox="1"/>
          <p:nvPr userDrawn="1"/>
        </p:nvSpPr>
        <p:spPr>
          <a:xfrm>
            <a:off x="816069" y="5383543"/>
            <a:ext cx="9154800" cy="108000"/>
          </a:xfrm>
          <a:prstGeom prst="rect">
            <a:avLst/>
          </a:prstGeom>
          <a:noFill/>
        </p:spPr>
        <p:txBody>
          <a:bodyPr wrap="square" lIns="0" tIns="0" rIns="0" bIns="0" rtlCol="0">
            <a:noAutofit/>
          </a:bodyPr>
          <a:lstStyle/>
          <a:p>
            <a:pPr marL="0" marR="0" lvl="0" indent="0" algn="l" defTabSz="914400" rtl="0" eaLnBrk="1" fontAlgn="auto" latinLnBrk="0" hangingPunct="1">
              <a:lnSpc>
                <a:spcPct val="107000"/>
              </a:lnSpc>
              <a:spcBef>
                <a:spcPts val="0"/>
              </a:spcBef>
              <a:spcAft>
                <a:spcPts val="100"/>
              </a:spcAft>
              <a:buClrTx/>
              <a:buSzTx/>
              <a:buFontTx/>
              <a:buNone/>
              <a:tabLst/>
              <a:defRPr/>
            </a:pPr>
            <a:r>
              <a:rPr lang="en-US" sz="600" b="1" kern="0" baseline="0" noProof="1">
                <a:solidFill>
                  <a:srgbClr val="D70012"/>
                </a:solidFill>
              </a:rPr>
              <a:t>%confidentiality%</a:t>
            </a:r>
            <a:r>
              <a:rPr lang="en-US" sz="600" kern="0" baseline="0" noProof="1">
                <a:solidFill>
                  <a:schemeClr val="tx1"/>
                </a:solidFill>
              </a:rPr>
              <a:t>%businessunit%%departmentshort%%dateformat%</a:t>
            </a:r>
          </a:p>
        </p:txBody>
      </p:sp>
      <p:sp>
        <p:nvSpPr>
          <p:cNvPr id="9" name="Bosch_footer_2" hidden="1">
            <a:extLst>
              <a:ext uri="{FF2B5EF4-FFF2-40B4-BE49-F238E27FC236}">
                <a16:creationId xmlns:a16="http://schemas.microsoft.com/office/drawing/2014/main" id="{E897C98A-4665-443F-B1CF-E9B71E9916EC}"/>
              </a:ext>
            </a:extLst>
          </p:cNvPr>
          <p:cNvSpPr txBox="1"/>
          <p:nvPr userDrawn="1"/>
        </p:nvSpPr>
        <p:spPr>
          <a:xfrm>
            <a:off x="593090" y="5748656"/>
            <a:ext cx="9152890" cy="215900"/>
          </a:xfrm>
          <a:prstGeom prst="rect">
            <a:avLst/>
          </a:prstGeom>
          <a:noFill/>
        </p:spPr>
        <p:txBody>
          <a:bodyPr wrap="square" lIns="0" tIns="0" rIns="0" bIns="0" rtlCol="0">
            <a:noAutofit/>
          </a:bodyPr>
          <a:lstStyle/>
          <a:p>
            <a:pPr>
              <a:lnSpc>
                <a:spcPct val="120000"/>
              </a:lnSpc>
              <a:spcAft>
                <a:spcPts val="100"/>
              </a:spcAft>
            </a:pPr>
            <a:r>
              <a:rPr lang="en-US" sz="600" kern="0" baseline="0" noProof="1">
                <a:solidFill>
                  <a:schemeClr val="tx1"/>
                </a:solidFill>
              </a:rPr>
              <a:t>%repositoryremark%</a:t>
            </a:r>
            <a:r>
              <a:rPr lang="en-US" sz="600" kern="0" baseline="0" noProof="1">
                <a:solidFill>
                  <a:srgbClr val="B2B3B5"/>
                </a:solidFill>
              </a:rPr>
              <a:t>%copyright%</a:t>
            </a:r>
          </a:p>
        </p:txBody>
      </p:sp>
      <p:sp>
        <p:nvSpPr>
          <p:cNvPr id="13" name="AttachmentRemark" hidden="1">
            <a:extLst>
              <a:ext uri="{FF2B5EF4-FFF2-40B4-BE49-F238E27FC236}">
                <a16:creationId xmlns:a16="http://schemas.microsoft.com/office/drawing/2014/main" id="{F41551A9-D6BA-431A-8DBF-55BA472D9657}"/>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US" sz="550" b="0" i="0" u="none" strike="noStrike" kern="0" baseline="0" noProof="1">
                <a:solidFill>
                  <a:srgbClr val="000000"/>
                </a:solidFill>
                <a:latin typeface="+mn-lt"/>
              </a:rPr>
              <a:t>%attachmentremark% </a:t>
            </a:r>
          </a:p>
        </p:txBody>
      </p:sp>
      <p:pic>
        <p:nvPicPr>
          <p:cNvPr id="12" name="SuperGraphic">
            <a:extLst>
              <a:ext uri="{FF2B5EF4-FFF2-40B4-BE49-F238E27FC236}">
                <a16:creationId xmlns:a16="http://schemas.microsoft.com/office/drawing/2014/main" id="{1E0562BC-DD12-4C96-A115-D2D70EC1366D}"/>
              </a:ext>
            </a:extLst>
          </p:cNvPr>
          <p:cNvPicPr>
            <a:picLocks noSelect="1" noChangeAspect="1"/>
          </p:cNvPicPr>
          <p:nvPr userDrawn="1"/>
        </p:nvPicPr>
        <p:blipFill>
          <a:blip r:embed="rId23">
            <a:extLst>
              <a:ext uri="{28A0092B-C50C-407E-A947-70E740481C1C}">
                <a14:useLocalDpi xmlns:a14="http://schemas.microsoft.com/office/drawing/2010/main" val="0"/>
              </a:ext>
            </a:extLst>
          </a:blip>
          <a:stretch>
            <a:fillRect/>
          </a:stretch>
        </p:blipFill>
        <p:spPr>
          <a:xfrm>
            <a:off x="0" y="6102000"/>
            <a:ext cx="10969200" cy="68556"/>
          </a:xfrm>
          <a:prstGeom prst="rect">
            <a:avLst/>
          </a:prstGeom>
        </p:spPr>
      </p:pic>
    </p:spTree>
    <p:extLst>
      <p:ext uri="{BB962C8B-B14F-4D97-AF65-F5344CB8AC3E}">
        <p14:creationId xmlns:p14="http://schemas.microsoft.com/office/powerpoint/2010/main" val="851553184"/>
      </p:ext>
    </p:extLst>
  </p:cSld>
  <p:clrMap bg1="lt1" tx1="dk1" bg2="lt2" tx2="dk2" accent1="accent1" accent2="accent2" accent3="accent3" accent4="accent4" accent5="accent5" accent6="accent6" hlink="hlink" folHlink="folHlink"/>
  <p:sldLayoutIdLst>
    <p:sldLayoutId id="2147483748" r:id="rId1"/>
    <p:sldLayoutId id="2147483710" r:id="rId2"/>
    <p:sldLayoutId id="2147483713" r:id="rId3"/>
    <p:sldLayoutId id="2147483749" r:id="rId4"/>
    <p:sldLayoutId id="2147483750" r:id="rId5"/>
    <p:sldLayoutId id="2147483751" r:id="rId6"/>
    <p:sldLayoutId id="2147483752" r:id="rId7"/>
    <p:sldLayoutId id="2147483753" r:id="rId8"/>
    <p:sldLayoutId id="2147483754" r:id="rId9"/>
    <p:sldLayoutId id="2147483755" r:id="rId10"/>
    <p:sldLayoutId id="2147483746" r:id="rId11"/>
    <p:sldLayoutId id="2147483744" r:id="rId12"/>
    <p:sldLayoutId id="2147483724" r:id="rId13"/>
    <p:sldLayoutId id="2147483726" r:id="rId14"/>
    <p:sldLayoutId id="2147483727" r:id="rId15"/>
    <p:sldLayoutId id="2147483728" r:id="rId16"/>
    <p:sldLayoutId id="2147483729" r:id="rId17"/>
    <p:sldLayoutId id="2147483745" r:id="rId18"/>
    <p:sldLayoutId id="2147483723" r:id="rId19"/>
    <p:sldLayoutId id="2147483734" r:id="rId20"/>
  </p:sldLayoutIdLst>
  <p:hf hdr="0" ftr="0" dt="0"/>
  <p:txStyles>
    <p:titleStyle>
      <a:lvl1pPr algn="l" defTabSz="914333" rtl="0" eaLnBrk="1" latinLnBrk="0" hangingPunct="1">
        <a:lnSpc>
          <a:spcPct val="89000"/>
        </a:lnSpc>
        <a:spcBef>
          <a:spcPct val="0"/>
        </a:spcBef>
        <a:buNone/>
        <a:defRPr sz="2800" kern="1200">
          <a:solidFill>
            <a:schemeClr val="accent1"/>
          </a:solidFill>
          <a:latin typeface="+mj-lt"/>
          <a:ea typeface="+mj-ea"/>
          <a:cs typeface="+mj-cs"/>
        </a:defRPr>
      </a:lvl1pPr>
    </p:titleStyle>
    <p:bodyStyle>
      <a:lvl1pPr marL="230400" indent="-230400" algn="l" defTabSz="914333" rtl="0" eaLnBrk="1" latinLnBrk="0" hangingPunct="1">
        <a:lnSpc>
          <a:spcPct val="107000"/>
        </a:lnSpc>
        <a:spcBef>
          <a:spcPts val="500"/>
        </a:spcBef>
        <a:buFont typeface="Wingdings" panose="05000000000000000000" pitchFamily="2" charset="2"/>
        <a:buChar char="§"/>
        <a:defRPr sz="1800" kern="1200">
          <a:solidFill>
            <a:schemeClr val="tx1"/>
          </a:solidFill>
          <a:latin typeface="+mn-lt"/>
          <a:ea typeface="+mn-ea"/>
          <a:cs typeface="+mn-cs"/>
        </a:defRPr>
      </a:lvl1pPr>
      <a:lvl2pPr marL="687600" indent="-230400" algn="l" defTabSz="914333" rtl="0" eaLnBrk="1" latinLnBrk="0" hangingPunct="1">
        <a:lnSpc>
          <a:spcPct val="103000"/>
        </a:lnSpc>
        <a:spcBef>
          <a:spcPts val="500"/>
        </a:spcBef>
        <a:buFont typeface="Symbol" panose="05050102010706020507" pitchFamily="18" charset="2"/>
        <a:buChar char="-"/>
        <a:defRPr sz="1600" kern="1200">
          <a:solidFill>
            <a:schemeClr val="tx1"/>
          </a:solidFill>
          <a:latin typeface="+mn-lt"/>
          <a:ea typeface="+mn-ea"/>
          <a:cs typeface="+mn-cs"/>
        </a:defRPr>
      </a:lvl2pPr>
      <a:lvl3pPr marL="1144800" indent="-230400" algn="l" defTabSz="914333" rtl="0" eaLnBrk="1" latinLnBrk="0" hangingPunct="1">
        <a:lnSpc>
          <a:spcPct val="102000"/>
        </a:lnSpc>
        <a:spcBef>
          <a:spcPts val="500"/>
        </a:spcBef>
        <a:buFont typeface="Symbol" panose="05050102010706020507" pitchFamily="18" charset="2"/>
        <a:buChar char="-"/>
        <a:defRPr sz="1400" kern="1200">
          <a:solidFill>
            <a:schemeClr val="tx1"/>
          </a:solidFill>
          <a:latin typeface="+mn-lt"/>
          <a:ea typeface="+mn-ea"/>
          <a:cs typeface="+mn-cs"/>
        </a:defRPr>
      </a:lvl3pPr>
      <a:lvl4pPr marL="1602000" indent="-230400"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4pPr>
      <a:lvl5pPr marL="1602000" indent="-230400"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5pPr>
      <a:lvl6pPr marL="1602000" indent="-230400"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6pPr>
      <a:lvl7pPr marL="1602000" indent="-230400"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7pPr>
      <a:lvl8pPr marL="1602000" indent="-230400"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8pPr>
      <a:lvl9pPr marL="1602000" indent="-230400" algn="l" defTabSz="914333" rtl="0" eaLnBrk="1" latinLnBrk="0" hangingPunct="1">
        <a:lnSpc>
          <a:spcPct val="103000"/>
        </a:lnSpc>
        <a:spcBef>
          <a:spcPts val="500"/>
        </a:spcBef>
        <a:buFont typeface="Bosch Office Sans" pitchFamily="2" charset="0"/>
        <a:buChar char="‒"/>
        <a:defRPr sz="1300" kern="1200" baseline="0">
          <a:solidFill>
            <a:schemeClr val="tx1"/>
          </a:solidFill>
          <a:latin typeface="+mn-lt"/>
          <a:ea typeface="+mn-ea"/>
          <a:cs typeface="+mn-cs"/>
        </a:defRPr>
      </a:lvl9pPr>
    </p:bodyStyle>
    <p:otherStyle>
      <a:defPPr>
        <a:defRPr lang="de-DE"/>
      </a:defPPr>
      <a:lvl1pPr marL="0" algn="l" defTabSz="914333" rtl="0" eaLnBrk="1" latinLnBrk="0" hangingPunct="1">
        <a:defRPr sz="1800" kern="1200">
          <a:solidFill>
            <a:schemeClr val="tx1"/>
          </a:solidFill>
          <a:latin typeface="+mn-lt"/>
          <a:ea typeface="+mn-ea"/>
          <a:cs typeface="+mn-cs"/>
        </a:defRPr>
      </a:lvl1pPr>
      <a:lvl2pPr marL="457166" algn="l" defTabSz="914333" rtl="0" eaLnBrk="1" latinLnBrk="0" hangingPunct="1">
        <a:defRPr sz="1800" kern="1200">
          <a:solidFill>
            <a:schemeClr val="tx1"/>
          </a:solidFill>
          <a:latin typeface="+mn-lt"/>
          <a:ea typeface="+mn-ea"/>
          <a:cs typeface="+mn-cs"/>
        </a:defRPr>
      </a:lvl2pPr>
      <a:lvl3pPr marL="914333" algn="l" defTabSz="914333" rtl="0" eaLnBrk="1" latinLnBrk="0" hangingPunct="1">
        <a:defRPr sz="1800" kern="1200">
          <a:solidFill>
            <a:schemeClr val="tx1"/>
          </a:solidFill>
          <a:latin typeface="+mn-lt"/>
          <a:ea typeface="+mn-ea"/>
          <a:cs typeface="+mn-cs"/>
        </a:defRPr>
      </a:lvl3pPr>
      <a:lvl4pPr marL="1371499" algn="l" defTabSz="914333" rtl="0" eaLnBrk="1" latinLnBrk="0" hangingPunct="1">
        <a:defRPr sz="1800" kern="1200">
          <a:solidFill>
            <a:schemeClr val="tx1"/>
          </a:solidFill>
          <a:latin typeface="+mn-lt"/>
          <a:ea typeface="+mn-ea"/>
          <a:cs typeface="+mn-cs"/>
        </a:defRPr>
      </a:lvl4pPr>
      <a:lvl5pPr marL="1828665" algn="l" defTabSz="914333" rtl="0" eaLnBrk="1" latinLnBrk="0" hangingPunct="1">
        <a:defRPr sz="1800" kern="1200">
          <a:solidFill>
            <a:schemeClr val="tx1"/>
          </a:solidFill>
          <a:latin typeface="+mn-lt"/>
          <a:ea typeface="+mn-ea"/>
          <a:cs typeface="+mn-cs"/>
        </a:defRPr>
      </a:lvl5pPr>
      <a:lvl6pPr marL="2285832" algn="l" defTabSz="914333" rtl="0" eaLnBrk="1" latinLnBrk="0" hangingPunct="1">
        <a:defRPr sz="1800" kern="1200">
          <a:solidFill>
            <a:schemeClr val="tx1"/>
          </a:solidFill>
          <a:latin typeface="+mn-lt"/>
          <a:ea typeface="+mn-ea"/>
          <a:cs typeface="+mn-cs"/>
        </a:defRPr>
      </a:lvl6pPr>
      <a:lvl7pPr marL="2742998" algn="l" defTabSz="914333" rtl="0" eaLnBrk="1" latinLnBrk="0" hangingPunct="1">
        <a:defRPr sz="1800" kern="1200">
          <a:solidFill>
            <a:schemeClr val="tx1"/>
          </a:solidFill>
          <a:latin typeface="+mn-lt"/>
          <a:ea typeface="+mn-ea"/>
          <a:cs typeface="+mn-cs"/>
        </a:defRPr>
      </a:lvl7pPr>
      <a:lvl8pPr marL="3200165" algn="l" defTabSz="914333" rtl="0" eaLnBrk="1" latinLnBrk="0" hangingPunct="1">
        <a:defRPr sz="1800" kern="1200">
          <a:solidFill>
            <a:schemeClr val="tx1"/>
          </a:solidFill>
          <a:latin typeface="+mn-lt"/>
          <a:ea typeface="+mn-ea"/>
          <a:cs typeface="+mn-cs"/>
        </a:defRPr>
      </a:lvl8pPr>
      <a:lvl9pPr marL="3657332" algn="l" defTabSz="91433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9.xml"/><Relationship Id="rId4" Type="http://schemas.openxmlformats.org/officeDocument/2006/relationships/image" Target="../media/image19.png"/></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19.xml"/><Relationship Id="rId5" Type="http://schemas.openxmlformats.org/officeDocument/2006/relationships/image" Target="../media/image25.png"/><Relationship Id="rId4" Type="http://schemas.openxmlformats.org/officeDocument/2006/relationships/customXml" Target="../ink/ink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DB89E0-89D9-4425-AE04-BF03119740B1}"/>
              </a:ext>
            </a:extLst>
          </p:cNvPr>
          <p:cNvSpPr>
            <a:spLocks noGrp="1"/>
          </p:cNvSpPr>
          <p:nvPr>
            <p:ph type="ctrTitle"/>
          </p:nvPr>
        </p:nvSpPr>
        <p:spPr/>
        <p:txBody>
          <a:bodyPr>
            <a:normAutofit/>
          </a:bodyPr>
          <a:lstStyle/>
          <a:p>
            <a:r>
              <a:rPr lang="de-DE" altLang="zh-CN" dirty="0"/>
              <a:t>Weekly </a:t>
            </a:r>
            <a:r>
              <a:rPr lang="de-DE" altLang="zh-CN" dirty="0" err="1"/>
              <a:t>meeting</a:t>
            </a:r>
            <a:r>
              <a:rPr lang="de-DE" altLang="zh-CN" dirty="0"/>
              <a:t> 15</a:t>
            </a:r>
            <a:endParaRPr lang="en-US" dirty="0"/>
          </a:p>
        </p:txBody>
      </p:sp>
      <p:sp>
        <p:nvSpPr>
          <p:cNvPr id="3" name="Text Placeholder 2">
            <a:extLst>
              <a:ext uri="{FF2B5EF4-FFF2-40B4-BE49-F238E27FC236}">
                <a16:creationId xmlns:a16="http://schemas.microsoft.com/office/drawing/2014/main" id="{B9139839-FCEA-4EC2-AD64-E9A6C386964E}"/>
              </a:ext>
            </a:extLst>
          </p:cNvPr>
          <p:cNvSpPr>
            <a:spLocks noGrp="1"/>
          </p:cNvSpPr>
          <p:nvPr>
            <p:ph type="body" sz="quarter" idx="1"/>
          </p:nvPr>
        </p:nvSpPr>
        <p:spPr/>
        <p:txBody>
          <a:bodyPr/>
          <a:lstStyle/>
          <a:p>
            <a:r>
              <a:rPr lang="de-DE" altLang="zh-CN" dirty="0"/>
              <a:t>Shengya Guo, CR/AVS3, 09.10.2024</a:t>
            </a:r>
            <a:endParaRPr lang="en-US" dirty="0"/>
          </a:p>
        </p:txBody>
      </p:sp>
    </p:spTree>
    <p:extLst>
      <p:ext uri="{BB962C8B-B14F-4D97-AF65-F5344CB8AC3E}">
        <p14:creationId xmlns:p14="http://schemas.microsoft.com/office/powerpoint/2010/main" val="285302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763BF7B-C76B-4D41-F2EA-4CF315A8065C}"/>
              </a:ext>
            </a:extLst>
          </p:cNvPr>
          <p:cNvSpPr>
            <a:spLocks noGrp="1"/>
          </p:cNvSpPr>
          <p:nvPr>
            <p:ph type="body" sz="quarter" idx="15"/>
          </p:nvPr>
        </p:nvSpPr>
        <p:spPr/>
        <p:txBody>
          <a:bodyPr/>
          <a:lstStyle/>
          <a:p>
            <a:r>
              <a:rPr lang="en-US"/>
              <a:t>Next</a:t>
            </a:r>
            <a:endParaRPr lang="en-US" dirty="0"/>
          </a:p>
        </p:txBody>
      </p:sp>
      <p:sp>
        <p:nvSpPr>
          <p:cNvPr id="3" name="Title 2">
            <a:extLst>
              <a:ext uri="{FF2B5EF4-FFF2-40B4-BE49-F238E27FC236}">
                <a16:creationId xmlns:a16="http://schemas.microsoft.com/office/drawing/2014/main" id="{B525262C-FCFF-1274-E53C-A75524D5FA67}"/>
              </a:ext>
            </a:extLst>
          </p:cNvPr>
          <p:cNvSpPr>
            <a:spLocks noGrp="1"/>
          </p:cNvSpPr>
          <p:nvPr>
            <p:ph type="title"/>
          </p:nvPr>
        </p:nvSpPr>
        <p:spPr/>
        <p:txBody>
          <a:bodyPr/>
          <a:lstStyle/>
          <a:p>
            <a:endParaRPr lang="en-US"/>
          </a:p>
        </p:txBody>
      </p:sp>
      <p:sp>
        <p:nvSpPr>
          <p:cNvPr id="4" name="Slide Number Placeholder 3">
            <a:extLst>
              <a:ext uri="{FF2B5EF4-FFF2-40B4-BE49-F238E27FC236}">
                <a16:creationId xmlns:a16="http://schemas.microsoft.com/office/drawing/2014/main" id="{B3D5265C-1D01-D307-F316-17E47EF4822F}"/>
              </a:ext>
            </a:extLst>
          </p:cNvPr>
          <p:cNvSpPr>
            <a:spLocks noGrp="1"/>
          </p:cNvSpPr>
          <p:nvPr>
            <p:ph type="sldNum" sz="quarter" idx="12"/>
          </p:nvPr>
        </p:nvSpPr>
        <p:spPr/>
        <p:txBody>
          <a:bodyPr/>
          <a:lstStyle/>
          <a:p>
            <a:fld id="{4898AEC0-503E-4FA4-859C-D0F72D6E3F79}" type="slidenum">
              <a:rPr lang="en-US" noProof="1" smtClean="0"/>
              <a:pPr/>
              <a:t>10</a:t>
            </a:fld>
            <a:endParaRPr lang="en-US" noProof="1"/>
          </a:p>
        </p:txBody>
      </p:sp>
      <p:sp>
        <p:nvSpPr>
          <p:cNvPr id="7" name="TextBox 6">
            <a:extLst>
              <a:ext uri="{FF2B5EF4-FFF2-40B4-BE49-F238E27FC236}">
                <a16:creationId xmlns:a16="http://schemas.microsoft.com/office/drawing/2014/main" id="{29547B1F-71EA-9374-2640-4D2D4CB45A5B}"/>
              </a:ext>
            </a:extLst>
          </p:cNvPr>
          <p:cNvSpPr txBox="1"/>
          <p:nvPr/>
        </p:nvSpPr>
        <p:spPr>
          <a:xfrm>
            <a:off x="666381" y="1382674"/>
            <a:ext cx="8139522" cy="1200329"/>
          </a:xfrm>
          <a:prstGeom prst="rect">
            <a:avLst/>
          </a:prstGeom>
          <a:noFill/>
        </p:spPr>
        <p:txBody>
          <a:bodyPr wrap="square">
            <a:spAutoFit/>
          </a:bodyPr>
          <a:lstStyle/>
          <a:p>
            <a:pPr marL="342900" indent="-342900">
              <a:buAutoNum type="arabicPeriod"/>
            </a:pPr>
            <a:r>
              <a:rPr lang="en-US" dirty="0"/>
              <a:t>Use k1 for next parameter (25, 50)</a:t>
            </a:r>
          </a:p>
          <a:p>
            <a:pPr marL="342900" indent="-342900">
              <a:buAutoNum type="arabicPeriod"/>
            </a:pPr>
            <a:r>
              <a:rPr lang="en-US" dirty="0"/>
              <a:t>Form 400ms, use </a:t>
            </a:r>
            <a:r>
              <a:rPr lang="en-US" dirty="0" err="1"/>
              <a:t>pid</a:t>
            </a:r>
            <a:r>
              <a:rPr lang="en-US" dirty="0"/>
              <a:t> or design a trajectory and then add punishment to the distance to the trajectory, to set EMB back, if it is succeed, add the FIM form 400ms to 500ms in the reward at the last step</a:t>
            </a:r>
          </a:p>
        </p:txBody>
      </p:sp>
    </p:spTree>
    <p:extLst>
      <p:ext uri="{BB962C8B-B14F-4D97-AF65-F5344CB8AC3E}">
        <p14:creationId xmlns:p14="http://schemas.microsoft.com/office/powerpoint/2010/main" val="8370242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B7B2AB8-4E95-04D7-6EFB-6D68D4C13E86}"/>
              </a:ext>
            </a:extLst>
          </p:cNvPr>
          <p:cNvSpPr>
            <a:spLocks noGrp="1"/>
          </p:cNvSpPr>
          <p:nvPr>
            <p:ph type="body" sz="quarter" idx="15"/>
          </p:nvPr>
        </p:nvSpPr>
        <p:spPr/>
        <p:txBody>
          <a:bodyPr/>
          <a:lstStyle/>
          <a:p>
            <a:r>
              <a:rPr lang="en-US" altLang="zh-CN" dirty="0"/>
              <a:t>Free the restriction of the position</a:t>
            </a:r>
            <a:endParaRPr lang="en-US" dirty="0"/>
          </a:p>
        </p:txBody>
      </p:sp>
      <p:sp>
        <p:nvSpPr>
          <p:cNvPr id="3" name="Title 2">
            <a:extLst>
              <a:ext uri="{FF2B5EF4-FFF2-40B4-BE49-F238E27FC236}">
                <a16:creationId xmlns:a16="http://schemas.microsoft.com/office/drawing/2014/main" id="{5086A9BC-5D16-BF32-C17C-A7FFF2962D15}"/>
              </a:ext>
            </a:extLst>
          </p:cNvPr>
          <p:cNvSpPr>
            <a:spLocks noGrp="1"/>
          </p:cNvSpPr>
          <p:nvPr>
            <p:ph type="title"/>
          </p:nvPr>
        </p:nvSpPr>
        <p:spPr/>
        <p:txBody>
          <a:bodyPr/>
          <a:lstStyle/>
          <a:p>
            <a:r>
              <a:rPr lang="en-US" dirty="0"/>
              <a:t>With the old EMB model, no noise in </a:t>
            </a:r>
            <a:r>
              <a:rPr lang="en-US" dirty="0" err="1"/>
              <a:t>obs</a:t>
            </a:r>
            <a:endParaRPr lang="en-US" dirty="0"/>
          </a:p>
        </p:txBody>
      </p:sp>
      <p:sp>
        <p:nvSpPr>
          <p:cNvPr id="4" name="Slide Number Placeholder 3">
            <a:extLst>
              <a:ext uri="{FF2B5EF4-FFF2-40B4-BE49-F238E27FC236}">
                <a16:creationId xmlns:a16="http://schemas.microsoft.com/office/drawing/2014/main" id="{2716A9C7-0332-9EE5-32BD-F31CF1207070}"/>
              </a:ext>
            </a:extLst>
          </p:cNvPr>
          <p:cNvSpPr>
            <a:spLocks noGrp="1"/>
          </p:cNvSpPr>
          <p:nvPr>
            <p:ph type="sldNum" sz="quarter" idx="12"/>
          </p:nvPr>
        </p:nvSpPr>
        <p:spPr/>
        <p:txBody>
          <a:bodyPr/>
          <a:lstStyle/>
          <a:p>
            <a:fld id="{4898AEC0-503E-4FA4-859C-D0F72D6E3F79}" type="slidenum">
              <a:rPr lang="en-US" noProof="1" smtClean="0"/>
              <a:pPr/>
              <a:t>2</a:t>
            </a:fld>
            <a:endParaRPr lang="en-US" noProof="1"/>
          </a:p>
        </p:txBody>
      </p:sp>
      <p:pic>
        <p:nvPicPr>
          <p:cNvPr id="7" name="Picture 6">
            <a:extLst>
              <a:ext uri="{FF2B5EF4-FFF2-40B4-BE49-F238E27FC236}">
                <a16:creationId xmlns:a16="http://schemas.microsoft.com/office/drawing/2014/main" id="{26129E80-358B-7D68-3001-F61811168CE6}"/>
              </a:ext>
            </a:extLst>
          </p:cNvPr>
          <p:cNvPicPr>
            <a:picLocks noChangeAspect="1"/>
          </p:cNvPicPr>
          <p:nvPr/>
        </p:nvPicPr>
        <p:blipFill>
          <a:blip r:embed="rId2"/>
          <a:stretch>
            <a:fillRect/>
          </a:stretch>
        </p:blipFill>
        <p:spPr>
          <a:xfrm>
            <a:off x="4048971" y="1113000"/>
            <a:ext cx="3084922" cy="4627383"/>
          </a:xfrm>
          <a:prstGeom prst="rect">
            <a:avLst/>
          </a:prstGeom>
        </p:spPr>
      </p:pic>
    </p:spTree>
    <p:extLst>
      <p:ext uri="{BB962C8B-B14F-4D97-AF65-F5344CB8AC3E}">
        <p14:creationId xmlns:p14="http://schemas.microsoft.com/office/powerpoint/2010/main" val="18778344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97C6990-40FA-7B00-4314-D6F64ACAC887}"/>
              </a:ext>
            </a:extLst>
          </p:cNvPr>
          <p:cNvSpPr>
            <a:spLocks noGrp="1"/>
          </p:cNvSpPr>
          <p:nvPr>
            <p:ph type="body" sz="quarter" idx="15"/>
          </p:nvPr>
        </p:nvSpPr>
        <p:spPr/>
        <p:txBody>
          <a:bodyPr/>
          <a:lstStyle/>
          <a:p>
            <a:r>
              <a:rPr lang="de-DE" altLang="zh-CN" dirty="0"/>
              <a:t>Force back </a:t>
            </a:r>
            <a:r>
              <a:rPr lang="de-DE" altLang="zh-CN" dirty="0" err="1"/>
              <a:t>to</a:t>
            </a:r>
            <a:r>
              <a:rPr lang="de-DE" altLang="zh-CN" dirty="0"/>
              <a:t> </a:t>
            </a:r>
            <a:r>
              <a:rPr lang="de-DE" altLang="zh-CN" dirty="0" err="1"/>
              <a:t>zero</a:t>
            </a:r>
            <a:r>
              <a:rPr lang="de-DE" altLang="zh-CN" dirty="0"/>
              <a:t> </a:t>
            </a:r>
            <a:r>
              <a:rPr lang="de-DE" altLang="zh-CN" dirty="0" err="1"/>
              <a:t>point</a:t>
            </a:r>
            <a:endParaRPr lang="en-US" dirty="0"/>
          </a:p>
        </p:txBody>
      </p:sp>
      <p:sp>
        <p:nvSpPr>
          <p:cNvPr id="3" name="Title 2">
            <a:extLst>
              <a:ext uri="{FF2B5EF4-FFF2-40B4-BE49-F238E27FC236}">
                <a16:creationId xmlns:a16="http://schemas.microsoft.com/office/drawing/2014/main" id="{B3A863E9-C8CC-8A61-2407-84B5EA467C52}"/>
              </a:ext>
            </a:extLst>
          </p:cNvPr>
          <p:cNvSpPr>
            <a:spLocks noGrp="1"/>
          </p:cNvSpPr>
          <p:nvPr>
            <p:ph type="title"/>
          </p:nvPr>
        </p:nvSpPr>
        <p:spPr/>
        <p:txBody>
          <a:bodyPr/>
          <a:lstStyle/>
          <a:p>
            <a:endParaRPr lang="en-US"/>
          </a:p>
        </p:txBody>
      </p:sp>
      <p:sp>
        <p:nvSpPr>
          <p:cNvPr id="4" name="Slide Number Placeholder 3">
            <a:extLst>
              <a:ext uri="{FF2B5EF4-FFF2-40B4-BE49-F238E27FC236}">
                <a16:creationId xmlns:a16="http://schemas.microsoft.com/office/drawing/2014/main" id="{8AF4BFCA-0AF8-8E99-2326-0FC828269106}"/>
              </a:ext>
            </a:extLst>
          </p:cNvPr>
          <p:cNvSpPr>
            <a:spLocks noGrp="1"/>
          </p:cNvSpPr>
          <p:nvPr>
            <p:ph type="sldNum" sz="quarter" idx="12"/>
          </p:nvPr>
        </p:nvSpPr>
        <p:spPr/>
        <p:txBody>
          <a:bodyPr/>
          <a:lstStyle/>
          <a:p>
            <a:fld id="{4898AEC0-503E-4FA4-859C-D0F72D6E3F79}" type="slidenum">
              <a:rPr lang="en-US" noProof="1" smtClean="0"/>
              <a:pPr/>
              <a:t>3</a:t>
            </a:fld>
            <a:endParaRPr lang="en-US" noProof="1"/>
          </a:p>
        </p:txBody>
      </p:sp>
      <p:sp>
        <p:nvSpPr>
          <p:cNvPr id="6" name="TextBox 5">
            <a:extLst>
              <a:ext uri="{FF2B5EF4-FFF2-40B4-BE49-F238E27FC236}">
                <a16:creationId xmlns:a16="http://schemas.microsoft.com/office/drawing/2014/main" id="{4E5082D1-8AC7-B4E4-1E73-4190DF980F95}"/>
              </a:ext>
            </a:extLst>
          </p:cNvPr>
          <p:cNvSpPr txBox="1"/>
          <p:nvPr/>
        </p:nvSpPr>
        <p:spPr>
          <a:xfrm>
            <a:off x="752473" y="1637645"/>
            <a:ext cx="4680585" cy="1200329"/>
          </a:xfrm>
          <a:prstGeom prst="rect">
            <a:avLst/>
          </a:prstGeom>
          <a:noFill/>
        </p:spPr>
        <p:txBody>
          <a:bodyPr wrap="square">
            <a:spAutoFit/>
          </a:bodyPr>
          <a:lstStyle/>
          <a:p>
            <a:pPr marL="342900" indent="-342900">
              <a:buAutoNum type="arabicPeriod"/>
            </a:pPr>
            <a:r>
              <a:rPr lang="en-US" dirty="0">
                <a:latin typeface="+mj-lt"/>
              </a:rPr>
              <a:t>Add punishment to if the motor don’t go back to zero point at the end of the episode</a:t>
            </a:r>
          </a:p>
          <a:p>
            <a:pPr marL="342900" indent="-342900">
              <a:buAutoNum type="arabicPeriod"/>
            </a:pPr>
            <a:r>
              <a:rPr lang="en-US" dirty="0">
                <a:latin typeface="+mj-lt"/>
              </a:rPr>
              <a:t>This is a sparse reward</a:t>
            </a:r>
          </a:p>
        </p:txBody>
      </p:sp>
      <p:pic>
        <p:nvPicPr>
          <p:cNvPr id="7" name="Picture 6">
            <a:extLst>
              <a:ext uri="{FF2B5EF4-FFF2-40B4-BE49-F238E27FC236}">
                <a16:creationId xmlns:a16="http://schemas.microsoft.com/office/drawing/2014/main" id="{08C8F275-8CC4-05AB-4336-A8FA6EB1DC27}"/>
              </a:ext>
            </a:extLst>
          </p:cNvPr>
          <p:cNvPicPr>
            <a:picLocks noChangeAspect="1"/>
          </p:cNvPicPr>
          <p:nvPr/>
        </p:nvPicPr>
        <p:blipFill>
          <a:blip r:embed="rId2"/>
          <a:stretch>
            <a:fillRect/>
          </a:stretch>
        </p:blipFill>
        <p:spPr>
          <a:xfrm>
            <a:off x="5536567" y="1596825"/>
            <a:ext cx="4992922" cy="1200330"/>
          </a:xfrm>
          <a:prstGeom prst="rect">
            <a:avLst/>
          </a:prstGeom>
        </p:spPr>
      </p:pic>
    </p:spTree>
    <p:extLst>
      <p:ext uri="{BB962C8B-B14F-4D97-AF65-F5344CB8AC3E}">
        <p14:creationId xmlns:p14="http://schemas.microsoft.com/office/powerpoint/2010/main" val="16349176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B7B2AB8-4E95-04D7-6EFB-6D68D4C13E86}"/>
              </a:ext>
            </a:extLst>
          </p:cNvPr>
          <p:cNvSpPr>
            <a:spLocks noGrp="1"/>
          </p:cNvSpPr>
          <p:nvPr>
            <p:ph type="body" sz="quarter" idx="15"/>
          </p:nvPr>
        </p:nvSpPr>
        <p:spPr/>
        <p:txBody>
          <a:bodyPr/>
          <a:lstStyle/>
          <a:p>
            <a:r>
              <a:rPr lang="en-US" dirty="0"/>
              <a:t>The caculation of FIM</a:t>
            </a:r>
          </a:p>
        </p:txBody>
      </p:sp>
      <p:sp>
        <p:nvSpPr>
          <p:cNvPr id="3" name="Title 2">
            <a:extLst>
              <a:ext uri="{FF2B5EF4-FFF2-40B4-BE49-F238E27FC236}">
                <a16:creationId xmlns:a16="http://schemas.microsoft.com/office/drawing/2014/main" id="{5086A9BC-5D16-BF32-C17C-A7FFF2962D15}"/>
              </a:ext>
            </a:extLst>
          </p:cNvPr>
          <p:cNvSpPr>
            <a:spLocks noGrp="1"/>
          </p:cNvSpPr>
          <p:nvPr>
            <p:ph type="title"/>
          </p:nvPr>
        </p:nvSpPr>
        <p:spPr/>
        <p:txBody>
          <a:bodyPr/>
          <a:lstStyle/>
          <a:p>
            <a:r>
              <a:rPr lang="en-US" dirty="0"/>
              <a:t>Why the FIM still growing when speed =0</a:t>
            </a:r>
          </a:p>
        </p:txBody>
      </p:sp>
      <p:sp>
        <p:nvSpPr>
          <p:cNvPr id="4" name="Slide Number Placeholder 3">
            <a:extLst>
              <a:ext uri="{FF2B5EF4-FFF2-40B4-BE49-F238E27FC236}">
                <a16:creationId xmlns:a16="http://schemas.microsoft.com/office/drawing/2014/main" id="{2716A9C7-0332-9EE5-32BD-F31CF1207070}"/>
              </a:ext>
            </a:extLst>
          </p:cNvPr>
          <p:cNvSpPr>
            <a:spLocks noGrp="1"/>
          </p:cNvSpPr>
          <p:nvPr>
            <p:ph type="sldNum" sz="quarter" idx="12"/>
          </p:nvPr>
        </p:nvSpPr>
        <p:spPr/>
        <p:txBody>
          <a:bodyPr/>
          <a:lstStyle/>
          <a:p>
            <a:fld id="{4898AEC0-503E-4FA4-859C-D0F72D6E3F79}" type="slidenum">
              <a:rPr lang="en-US" noProof="1" smtClean="0"/>
              <a:pPr/>
              <a:t>4</a:t>
            </a:fld>
            <a:endParaRPr lang="en-US" noProof="1"/>
          </a:p>
        </p:txBody>
      </p:sp>
      <p:pic>
        <p:nvPicPr>
          <p:cNvPr id="12" name="Picture 11">
            <a:extLst>
              <a:ext uri="{FF2B5EF4-FFF2-40B4-BE49-F238E27FC236}">
                <a16:creationId xmlns:a16="http://schemas.microsoft.com/office/drawing/2014/main" id="{F8A88823-051B-05BB-5F97-0839BD4163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53126" y="1125764"/>
            <a:ext cx="3027090" cy="4540636"/>
          </a:xfrm>
          <a:prstGeom prst="rect">
            <a:avLst/>
          </a:prstGeom>
        </p:spPr>
      </p:pic>
      <p:pic>
        <p:nvPicPr>
          <p:cNvPr id="13" name="Picture 12">
            <a:extLst>
              <a:ext uri="{FF2B5EF4-FFF2-40B4-BE49-F238E27FC236}">
                <a16:creationId xmlns:a16="http://schemas.microsoft.com/office/drawing/2014/main" id="{25577AF4-CC3A-F8FF-C9A2-437AF126E3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61156" y="1152434"/>
            <a:ext cx="3027090" cy="4540636"/>
          </a:xfrm>
          <a:prstGeom prst="rect">
            <a:avLst/>
          </a:prstGeom>
        </p:spPr>
      </p:pic>
    </p:spTree>
    <p:extLst>
      <p:ext uri="{BB962C8B-B14F-4D97-AF65-F5344CB8AC3E}">
        <p14:creationId xmlns:p14="http://schemas.microsoft.com/office/powerpoint/2010/main" val="5285135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B7B2AB8-4E95-04D7-6EFB-6D68D4C13E86}"/>
              </a:ext>
            </a:extLst>
          </p:cNvPr>
          <p:cNvSpPr>
            <a:spLocks noGrp="1"/>
          </p:cNvSpPr>
          <p:nvPr>
            <p:ph type="body" sz="quarter" idx="15"/>
          </p:nvPr>
        </p:nvSpPr>
        <p:spPr/>
        <p:txBody>
          <a:bodyPr/>
          <a:lstStyle/>
          <a:p>
            <a:r>
              <a:rPr lang="en-US" dirty="0"/>
              <a:t>The caculation of FIM</a:t>
            </a:r>
          </a:p>
        </p:txBody>
      </p:sp>
      <p:sp>
        <p:nvSpPr>
          <p:cNvPr id="3" name="Title 2">
            <a:extLst>
              <a:ext uri="{FF2B5EF4-FFF2-40B4-BE49-F238E27FC236}">
                <a16:creationId xmlns:a16="http://schemas.microsoft.com/office/drawing/2014/main" id="{5086A9BC-5D16-BF32-C17C-A7FFF2962D15}"/>
              </a:ext>
            </a:extLst>
          </p:cNvPr>
          <p:cNvSpPr>
            <a:spLocks noGrp="1"/>
          </p:cNvSpPr>
          <p:nvPr>
            <p:ph type="title"/>
          </p:nvPr>
        </p:nvSpPr>
        <p:spPr/>
        <p:txBody>
          <a:bodyPr/>
          <a:lstStyle/>
          <a:p>
            <a:r>
              <a:rPr lang="en-US" dirty="0"/>
              <a:t>Why the FIM still growing when speed =0</a:t>
            </a:r>
          </a:p>
        </p:txBody>
      </p:sp>
      <p:sp>
        <p:nvSpPr>
          <p:cNvPr id="4" name="Slide Number Placeholder 3">
            <a:extLst>
              <a:ext uri="{FF2B5EF4-FFF2-40B4-BE49-F238E27FC236}">
                <a16:creationId xmlns:a16="http://schemas.microsoft.com/office/drawing/2014/main" id="{2716A9C7-0332-9EE5-32BD-F31CF1207070}"/>
              </a:ext>
            </a:extLst>
          </p:cNvPr>
          <p:cNvSpPr>
            <a:spLocks noGrp="1"/>
          </p:cNvSpPr>
          <p:nvPr>
            <p:ph type="sldNum" sz="quarter" idx="12"/>
          </p:nvPr>
        </p:nvSpPr>
        <p:spPr/>
        <p:txBody>
          <a:bodyPr/>
          <a:lstStyle/>
          <a:p>
            <a:fld id="{4898AEC0-503E-4FA4-859C-D0F72D6E3F79}" type="slidenum">
              <a:rPr lang="en-US" noProof="1" smtClean="0"/>
              <a:pPr/>
              <a:t>5</a:t>
            </a:fld>
            <a:endParaRPr lang="en-US" noProof="1"/>
          </a:p>
        </p:txBody>
      </p:sp>
      <p:pic>
        <p:nvPicPr>
          <p:cNvPr id="6" name="Picture 5">
            <a:extLst>
              <a:ext uri="{FF2B5EF4-FFF2-40B4-BE49-F238E27FC236}">
                <a16:creationId xmlns:a16="http://schemas.microsoft.com/office/drawing/2014/main" id="{36C05DA1-6242-B28B-7E32-CA85CA8D615E}"/>
              </a:ext>
            </a:extLst>
          </p:cNvPr>
          <p:cNvPicPr>
            <a:picLocks noChangeAspect="1"/>
          </p:cNvPicPr>
          <p:nvPr/>
        </p:nvPicPr>
        <p:blipFill>
          <a:blip r:embed="rId2"/>
          <a:stretch>
            <a:fillRect/>
          </a:stretch>
        </p:blipFill>
        <p:spPr>
          <a:xfrm>
            <a:off x="5035260" y="1966564"/>
            <a:ext cx="4679555" cy="1084848"/>
          </a:xfrm>
          <a:prstGeom prst="rect">
            <a:avLst/>
          </a:prstGeom>
        </p:spPr>
      </p:pic>
      <p:pic>
        <p:nvPicPr>
          <p:cNvPr id="10" name="Picture 9">
            <a:extLst>
              <a:ext uri="{FF2B5EF4-FFF2-40B4-BE49-F238E27FC236}">
                <a16:creationId xmlns:a16="http://schemas.microsoft.com/office/drawing/2014/main" id="{FA4E7E82-7749-D6C5-BD05-44F79C6D835B}"/>
              </a:ext>
            </a:extLst>
          </p:cNvPr>
          <p:cNvPicPr>
            <a:picLocks noChangeAspect="1"/>
          </p:cNvPicPr>
          <p:nvPr/>
        </p:nvPicPr>
        <p:blipFill>
          <a:blip r:embed="rId3"/>
          <a:stretch>
            <a:fillRect/>
          </a:stretch>
        </p:blipFill>
        <p:spPr>
          <a:xfrm>
            <a:off x="3638436" y="1013351"/>
            <a:ext cx="7213443" cy="1101925"/>
          </a:xfrm>
          <a:prstGeom prst="rect">
            <a:avLst/>
          </a:prstGeom>
        </p:spPr>
      </p:pic>
      <p:pic>
        <p:nvPicPr>
          <p:cNvPr id="7" name="Picture 6">
            <a:extLst>
              <a:ext uri="{FF2B5EF4-FFF2-40B4-BE49-F238E27FC236}">
                <a16:creationId xmlns:a16="http://schemas.microsoft.com/office/drawing/2014/main" id="{819482E3-B2B8-8A16-DDF5-C08865B1FB9B}"/>
              </a:ext>
            </a:extLst>
          </p:cNvPr>
          <p:cNvPicPr>
            <a:picLocks noChangeAspect="1"/>
          </p:cNvPicPr>
          <p:nvPr/>
        </p:nvPicPr>
        <p:blipFill>
          <a:blip r:embed="rId4"/>
          <a:stretch>
            <a:fillRect/>
          </a:stretch>
        </p:blipFill>
        <p:spPr>
          <a:xfrm>
            <a:off x="411443" y="1118605"/>
            <a:ext cx="3116954" cy="1798672"/>
          </a:xfrm>
          <a:prstGeom prst="rect">
            <a:avLst/>
          </a:prstGeom>
        </p:spPr>
      </p:pic>
      <p:sp>
        <p:nvSpPr>
          <p:cNvPr id="8" name="TextBox 7">
            <a:extLst>
              <a:ext uri="{FF2B5EF4-FFF2-40B4-BE49-F238E27FC236}">
                <a16:creationId xmlns:a16="http://schemas.microsoft.com/office/drawing/2014/main" id="{0EB5411E-2244-3D82-2970-1D041586CFF4}"/>
              </a:ext>
            </a:extLst>
          </p:cNvPr>
          <p:cNvSpPr txBox="1"/>
          <p:nvPr/>
        </p:nvSpPr>
        <p:spPr>
          <a:xfrm>
            <a:off x="1114185" y="3253336"/>
            <a:ext cx="8371754" cy="2031325"/>
          </a:xfrm>
          <a:prstGeom prst="rect">
            <a:avLst/>
          </a:prstGeom>
          <a:noFill/>
        </p:spPr>
        <p:txBody>
          <a:bodyPr wrap="square">
            <a:spAutoFit/>
          </a:bodyPr>
          <a:lstStyle/>
          <a:p>
            <a:pPr marL="285750" indent="-285750">
              <a:buFont typeface="Arial" panose="020B0604020202020204" pitchFamily="34" charset="0"/>
              <a:buChar char="•"/>
            </a:pPr>
            <a:r>
              <a:rPr lang="en-US" dirty="0"/>
              <a:t>The calculation of Chi be interpreted as a mass-damper system. </a:t>
            </a:r>
          </a:p>
          <a:p>
            <a:pPr marL="285750" indent="-285750">
              <a:buFont typeface="Arial" panose="020B0604020202020204" pitchFamily="34" charset="0"/>
              <a:buChar char="•"/>
            </a:pPr>
            <a:r>
              <a:rPr lang="en-US" dirty="0"/>
              <a:t>When velocity x2 stay zero after running a while, it is equal to no input added on the mass-damper system. </a:t>
            </a:r>
          </a:p>
          <a:p>
            <a:pPr marL="285750" indent="-285750">
              <a:buFont typeface="Arial" panose="020B0604020202020204" pitchFamily="34" charset="0"/>
              <a:buChar char="•"/>
            </a:pPr>
            <a:r>
              <a:rPr lang="en-US" dirty="0"/>
              <a:t>The second term of Chi will oscillate with gradually decreasing amplitude until it stop at 0.</a:t>
            </a:r>
          </a:p>
          <a:p>
            <a:pPr marL="285750" indent="-285750">
              <a:buFont typeface="Arial" panose="020B0604020202020204" pitchFamily="34" charset="0"/>
              <a:buChar char="•"/>
            </a:pPr>
            <a:r>
              <a:rPr lang="en-US" dirty="0"/>
              <a:t>But the first term of Chi will not back to zero. This let the FIM always accumulating with time, even when the velocity already zero.</a:t>
            </a:r>
          </a:p>
        </p:txBody>
      </p:sp>
    </p:spTree>
    <p:extLst>
      <p:ext uri="{BB962C8B-B14F-4D97-AF65-F5344CB8AC3E}">
        <p14:creationId xmlns:p14="http://schemas.microsoft.com/office/powerpoint/2010/main" val="31344498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B7B2AB8-4E95-04D7-6EFB-6D68D4C13E86}"/>
              </a:ext>
            </a:extLst>
          </p:cNvPr>
          <p:cNvSpPr>
            <a:spLocks noGrp="1"/>
          </p:cNvSpPr>
          <p:nvPr>
            <p:ph type="body" sz="quarter" idx="15"/>
          </p:nvPr>
        </p:nvSpPr>
        <p:spPr/>
        <p:txBody>
          <a:bodyPr/>
          <a:lstStyle/>
          <a:p>
            <a:r>
              <a:rPr lang="en-US" dirty="0"/>
              <a:t>The caculation of FIM</a:t>
            </a:r>
          </a:p>
        </p:txBody>
      </p:sp>
      <p:sp>
        <p:nvSpPr>
          <p:cNvPr id="3" name="Title 2">
            <a:extLst>
              <a:ext uri="{FF2B5EF4-FFF2-40B4-BE49-F238E27FC236}">
                <a16:creationId xmlns:a16="http://schemas.microsoft.com/office/drawing/2014/main" id="{5086A9BC-5D16-BF32-C17C-A7FFF2962D15}"/>
              </a:ext>
            </a:extLst>
          </p:cNvPr>
          <p:cNvSpPr>
            <a:spLocks noGrp="1"/>
          </p:cNvSpPr>
          <p:nvPr>
            <p:ph type="title"/>
          </p:nvPr>
        </p:nvSpPr>
        <p:spPr/>
        <p:txBody>
          <a:bodyPr/>
          <a:lstStyle/>
          <a:p>
            <a:r>
              <a:rPr lang="en-US" dirty="0"/>
              <a:t>Why the FIM still growing when speed =0</a:t>
            </a:r>
          </a:p>
        </p:txBody>
      </p:sp>
      <p:sp>
        <p:nvSpPr>
          <p:cNvPr id="4" name="Slide Number Placeholder 3">
            <a:extLst>
              <a:ext uri="{FF2B5EF4-FFF2-40B4-BE49-F238E27FC236}">
                <a16:creationId xmlns:a16="http://schemas.microsoft.com/office/drawing/2014/main" id="{2716A9C7-0332-9EE5-32BD-F31CF1207070}"/>
              </a:ext>
            </a:extLst>
          </p:cNvPr>
          <p:cNvSpPr>
            <a:spLocks noGrp="1"/>
          </p:cNvSpPr>
          <p:nvPr>
            <p:ph type="sldNum" sz="quarter" idx="12"/>
          </p:nvPr>
        </p:nvSpPr>
        <p:spPr/>
        <p:txBody>
          <a:bodyPr/>
          <a:lstStyle/>
          <a:p>
            <a:fld id="{4898AEC0-503E-4FA4-859C-D0F72D6E3F79}" type="slidenum">
              <a:rPr lang="en-US" noProof="1" smtClean="0"/>
              <a:pPr/>
              <a:t>6</a:t>
            </a:fld>
            <a:endParaRPr lang="en-US" noProof="1"/>
          </a:p>
        </p:txBody>
      </p:sp>
      <p:sp>
        <p:nvSpPr>
          <p:cNvPr id="8" name="TextBox 7">
            <a:extLst>
              <a:ext uri="{FF2B5EF4-FFF2-40B4-BE49-F238E27FC236}">
                <a16:creationId xmlns:a16="http://schemas.microsoft.com/office/drawing/2014/main" id="{0EB5411E-2244-3D82-2970-1D041586CFF4}"/>
              </a:ext>
            </a:extLst>
          </p:cNvPr>
          <p:cNvSpPr txBox="1"/>
          <p:nvPr/>
        </p:nvSpPr>
        <p:spPr>
          <a:xfrm>
            <a:off x="524225" y="2720543"/>
            <a:ext cx="4662497" cy="1754326"/>
          </a:xfrm>
          <a:prstGeom prst="rect">
            <a:avLst/>
          </a:prstGeom>
          <a:noFill/>
        </p:spPr>
        <p:txBody>
          <a:bodyPr wrap="square">
            <a:spAutoFit/>
          </a:bodyPr>
          <a:lstStyle/>
          <a:p>
            <a:pPr marL="285750" indent="-285750">
              <a:buFont typeface="Arial" panose="020B0604020202020204" pitchFamily="34" charset="0"/>
              <a:buChar char="•"/>
            </a:pPr>
            <a:r>
              <a:rPr lang="en-US" dirty="0"/>
              <a:t>We have a high-precision position sensor with a standard deviation of 1e-3 </a:t>
            </a:r>
          </a:p>
          <a:p>
            <a:pPr marL="285750" indent="-285750">
              <a:buFont typeface="Arial" panose="020B0604020202020204" pitchFamily="34" charset="0"/>
              <a:buChar char="•"/>
            </a:pPr>
            <a:r>
              <a:rPr lang="en-US" dirty="0"/>
              <a:t>And a less accurate velocity estimator with a standard deviation of 1</a:t>
            </a:r>
          </a:p>
          <a:p>
            <a:pPr marL="285750" indent="-285750">
              <a:buFont typeface="Arial" panose="020B0604020202020204" pitchFamily="34" charset="0"/>
              <a:buChar char="•"/>
            </a:pPr>
            <a:r>
              <a:rPr lang="en-US" dirty="0"/>
              <a:t>Result: The FIM is strongly influenced by the first term in the state vector Chi</a:t>
            </a:r>
          </a:p>
        </p:txBody>
      </p:sp>
      <p:pic>
        <p:nvPicPr>
          <p:cNvPr id="11" name="Picture 10">
            <a:extLst>
              <a:ext uri="{FF2B5EF4-FFF2-40B4-BE49-F238E27FC236}">
                <a16:creationId xmlns:a16="http://schemas.microsoft.com/office/drawing/2014/main" id="{AE92CE8A-D061-6D94-2D4F-A36C68387A8C}"/>
              </a:ext>
            </a:extLst>
          </p:cNvPr>
          <p:cNvPicPr>
            <a:picLocks noChangeAspect="1"/>
          </p:cNvPicPr>
          <p:nvPr/>
        </p:nvPicPr>
        <p:blipFill>
          <a:blip r:embed="rId2"/>
          <a:stretch>
            <a:fillRect/>
          </a:stretch>
        </p:blipFill>
        <p:spPr>
          <a:xfrm>
            <a:off x="1329536" y="1218069"/>
            <a:ext cx="1724868" cy="950305"/>
          </a:xfrm>
          <a:prstGeom prst="rect">
            <a:avLst/>
          </a:prstGeom>
        </p:spPr>
      </p:pic>
      <p:pic>
        <p:nvPicPr>
          <p:cNvPr id="13" name="Picture 12">
            <a:extLst>
              <a:ext uri="{FF2B5EF4-FFF2-40B4-BE49-F238E27FC236}">
                <a16:creationId xmlns:a16="http://schemas.microsoft.com/office/drawing/2014/main" id="{FE7D4114-02EB-8ADD-778F-8B6BD9ABBEBC}"/>
              </a:ext>
            </a:extLst>
          </p:cNvPr>
          <p:cNvPicPr>
            <a:picLocks noChangeAspect="1"/>
          </p:cNvPicPr>
          <p:nvPr/>
        </p:nvPicPr>
        <p:blipFill>
          <a:blip r:embed="rId3"/>
          <a:stretch>
            <a:fillRect/>
          </a:stretch>
        </p:blipFill>
        <p:spPr>
          <a:xfrm>
            <a:off x="5073340" y="1248095"/>
            <a:ext cx="3927876" cy="4068696"/>
          </a:xfrm>
          <a:prstGeom prst="rect">
            <a:avLst/>
          </a:prstGeom>
        </p:spPr>
      </p:pic>
    </p:spTree>
    <p:extLst>
      <p:ext uri="{BB962C8B-B14F-4D97-AF65-F5344CB8AC3E}">
        <p14:creationId xmlns:p14="http://schemas.microsoft.com/office/powerpoint/2010/main" val="21467431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CDDB517-8256-B920-0DDC-C40F5EB08C7E}"/>
              </a:ext>
            </a:extLst>
          </p:cNvPr>
          <p:cNvSpPr>
            <a:spLocks noGrp="1"/>
          </p:cNvSpPr>
          <p:nvPr>
            <p:ph type="body" sz="quarter" idx="15"/>
          </p:nvPr>
        </p:nvSpPr>
        <p:spPr/>
        <p:txBody>
          <a:bodyPr/>
          <a:lstStyle/>
          <a:p>
            <a:r>
              <a:rPr lang="en-US" dirty="0"/>
              <a:t>Different input for actor and critic</a:t>
            </a:r>
          </a:p>
        </p:txBody>
      </p:sp>
      <p:sp>
        <p:nvSpPr>
          <p:cNvPr id="3" name="Title 2">
            <a:extLst>
              <a:ext uri="{FF2B5EF4-FFF2-40B4-BE49-F238E27FC236}">
                <a16:creationId xmlns:a16="http://schemas.microsoft.com/office/drawing/2014/main" id="{BE3C8D22-2268-9296-224B-5A9160BE1845}"/>
              </a:ext>
            </a:extLst>
          </p:cNvPr>
          <p:cNvSpPr>
            <a:spLocks noGrp="1"/>
          </p:cNvSpPr>
          <p:nvPr>
            <p:ph type="title"/>
          </p:nvPr>
        </p:nvSpPr>
        <p:spPr/>
        <p:txBody>
          <a:bodyPr/>
          <a:lstStyle/>
          <a:p>
            <a:endParaRPr lang="en-US"/>
          </a:p>
        </p:txBody>
      </p:sp>
      <p:sp>
        <p:nvSpPr>
          <p:cNvPr id="4" name="Slide Number Placeholder 3">
            <a:extLst>
              <a:ext uri="{FF2B5EF4-FFF2-40B4-BE49-F238E27FC236}">
                <a16:creationId xmlns:a16="http://schemas.microsoft.com/office/drawing/2014/main" id="{D7A364D4-3DF4-6C1D-9AC3-4F0DF904515A}"/>
              </a:ext>
            </a:extLst>
          </p:cNvPr>
          <p:cNvSpPr>
            <a:spLocks noGrp="1"/>
          </p:cNvSpPr>
          <p:nvPr>
            <p:ph type="sldNum" sz="quarter" idx="12"/>
          </p:nvPr>
        </p:nvSpPr>
        <p:spPr/>
        <p:txBody>
          <a:bodyPr/>
          <a:lstStyle/>
          <a:p>
            <a:fld id="{4898AEC0-503E-4FA4-859C-D0F72D6E3F79}" type="slidenum">
              <a:rPr lang="en-US" noProof="1" smtClean="0"/>
              <a:pPr/>
              <a:t>7</a:t>
            </a:fld>
            <a:endParaRPr lang="en-US" noProof="1"/>
          </a:p>
        </p:txBody>
      </p:sp>
      <p:sp>
        <p:nvSpPr>
          <p:cNvPr id="7" name="TextBox 6">
            <a:extLst>
              <a:ext uri="{FF2B5EF4-FFF2-40B4-BE49-F238E27FC236}">
                <a16:creationId xmlns:a16="http://schemas.microsoft.com/office/drawing/2014/main" id="{2CFE8423-17AB-8E86-1058-E4795EC6AB61}"/>
              </a:ext>
            </a:extLst>
          </p:cNvPr>
          <p:cNvSpPr txBox="1"/>
          <p:nvPr/>
        </p:nvSpPr>
        <p:spPr>
          <a:xfrm>
            <a:off x="752473" y="1637645"/>
            <a:ext cx="8479893" cy="923330"/>
          </a:xfrm>
          <a:prstGeom prst="rect">
            <a:avLst/>
          </a:prstGeom>
          <a:noFill/>
        </p:spPr>
        <p:txBody>
          <a:bodyPr wrap="square">
            <a:spAutoFit/>
          </a:bodyPr>
          <a:lstStyle/>
          <a:p>
            <a:pPr marL="342900" indent="-342900">
              <a:buAutoNum type="arabicPeriod"/>
            </a:pPr>
            <a:r>
              <a:rPr lang="en-US" dirty="0">
                <a:latin typeface="+mj-lt"/>
              </a:rPr>
              <a:t>Change the pos range to (-10,100)</a:t>
            </a:r>
          </a:p>
          <a:p>
            <a:pPr marL="342900" indent="-342900">
              <a:buAutoNum type="arabicPeriod"/>
            </a:pPr>
            <a:r>
              <a:rPr lang="en-US" dirty="0">
                <a:latin typeface="+mj-lt"/>
              </a:rPr>
              <a:t> actor input (x1_nosie, x2_nosie, k), critic input (x1, x2, k, </a:t>
            </a:r>
            <a:r>
              <a:rPr lang="en-US" dirty="0" err="1">
                <a:latin typeface="+mj-lt"/>
              </a:rPr>
              <a:t>fv</a:t>
            </a:r>
            <a:r>
              <a:rPr lang="en-US" dirty="0">
                <a:latin typeface="+mj-lt"/>
              </a:rPr>
              <a:t>, FIM)</a:t>
            </a:r>
          </a:p>
          <a:p>
            <a:r>
              <a:rPr lang="en-US" dirty="0"/>
              <a:t>3.   Reward = (1-k/</a:t>
            </a:r>
            <a:r>
              <a:rPr lang="en-US" dirty="0" err="1"/>
              <a:t>k_max</a:t>
            </a:r>
            <a:r>
              <a:rPr lang="en-US" dirty="0"/>
              <a:t>)^2 * R - (k/</a:t>
            </a:r>
            <a:r>
              <a:rPr lang="en-US" dirty="0" err="1"/>
              <a:t>k_max</a:t>
            </a:r>
            <a:r>
              <a:rPr lang="en-US" dirty="0"/>
              <a:t>)^2 * P</a:t>
            </a:r>
            <a:endParaRPr lang="en-US" dirty="0">
              <a:latin typeface="+mj-lt"/>
            </a:endParaRPr>
          </a:p>
        </p:txBody>
      </p:sp>
    </p:spTree>
    <p:extLst>
      <p:ext uri="{BB962C8B-B14F-4D97-AF65-F5344CB8AC3E}">
        <p14:creationId xmlns:p14="http://schemas.microsoft.com/office/powerpoint/2010/main" val="17674011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599AD9F-1FB5-11CD-17FF-C03955091424}"/>
              </a:ext>
            </a:extLst>
          </p:cNvPr>
          <p:cNvSpPr>
            <a:spLocks noGrp="1"/>
          </p:cNvSpPr>
          <p:nvPr>
            <p:ph type="body" sz="quarter" idx="15"/>
          </p:nvPr>
        </p:nvSpPr>
        <p:spPr/>
        <p:txBody>
          <a:bodyPr/>
          <a:lstStyle/>
          <a:p>
            <a:r>
              <a:rPr lang="en-US" dirty="0"/>
              <a:t>Different input for actor and critic</a:t>
            </a:r>
          </a:p>
        </p:txBody>
      </p:sp>
      <p:sp>
        <p:nvSpPr>
          <p:cNvPr id="3" name="Title 2">
            <a:extLst>
              <a:ext uri="{FF2B5EF4-FFF2-40B4-BE49-F238E27FC236}">
                <a16:creationId xmlns:a16="http://schemas.microsoft.com/office/drawing/2014/main" id="{C0805BDC-03A4-438F-FBED-54D77B30B477}"/>
              </a:ext>
            </a:extLst>
          </p:cNvPr>
          <p:cNvSpPr>
            <a:spLocks noGrp="1"/>
          </p:cNvSpPr>
          <p:nvPr>
            <p:ph type="title"/>
          </p:nvPr>
        </p:nvSpPr>
        <p:spPr/>
        <p:txBody>
          <a:bodyPr/>
          <a:lstStyle/>
          <a:p>
            <a:endParaRPr lang="en-US"/>
          </a:p>
        </p:txBody>
      </p:sp>
      <p:sp>
        <p:nvSpPr>
          <p:cNvPr id="4" name="Slide Number Placeholder 3">
            <a:extLst>
              <a:ext uri="{FF2B5EF4-FFF2-40B4-BE49-F238E27FC236}">
                <a16:creationId xmlns:a16="http://schemas.microsoft.com/office/drawing/2014/main" id="{F991B978-811F-60ED-B091-125CFD60FEB7}"/>
              </a:ext>
            </a:extLst>
          </p:cNvPr>
          <p:cNvSpPr>
            <a:spLocks noGrp="1"/>
          </p:cNvSpPr>
          <p:nvPr>
            <p:ph type="sldNum" sz="quarter" idx="12"/>
          </p:nvPr>
        </p:nvSpPr>
        <p:spPr/>
        <p:txBody>
          <a:bodyPr/>
          <a:lstStyle/>
          <a:p>
            <a:fld id="{4898AEC0-503E-4FA4-859C-D0F72D6E3F79}" type="slidenum">
              <a:rPr lang="en-US" noProof="1" smtClean="0"/>
              <a:pPr/>
              <a:t>8</a:t>
            </a:fld>
            <a:endParaRPr lang="en-US" noProof="1"/>
          </a:p>
        </p:txBody>
      </p:sp>
      <p:pic>
        <p:nvPicPr>
          <p:cNvPr id="6" name="Picture 5">
            <a:extLst>
              <a:ext uri="{FF2B5EF4-FFF2-40B4-BE49-F238E27FC236}">
                <a16:creationId xmlns:a16="http://schemas.microsoft.com/office/drawing/2014/main" id="{CEAF5ECF-DEA8-CCB7-F215-16C3AB7AFAD4}"/>
              </a:ext>
            </a:extLst>
          </p:cNvPr>
          <p:cNvPicPr>
            <a:picLocks noChangeAspect="1"/>
          </p:cNvPicPr>
          <p:nvPr/>
        </p:nvPicPr>
        <p:blipFill>
          <a:blip r:embed="rId2"/>
          <a:stretch>
            <a:fillRect/>
          </a:stretch>
        </p:blipFill>
        <p:spPr>
          <a:xfrm>
            <a:off x="595513" y="1099029"/>
            <a:ext cx="9498133" cy="2813652"/>
          </a:xfrm>
          <a:prstGeom prst="rect">
            <a:avLst/>
          </a:prstGeom>
        </p:spPr>
      </p:pic>
      <p:sp>
        <p:nvSpPr>
          <p:cNvPr id="7" name="TextBox 6">
            <a:extLst>
              <a:ext uri="{FF2B5EF4-FFF2-40B4-BE49-F238E27FC236}">
                <a16:creationId xmlns:a16="http://schemas.microsoft.com/office/drawing/2014/main" id="{83429873-4071-0760-601F-BABE4B8AF291}"/>
              </a:ext>
            </a:extLst>
          </p:cNvPr>
          <p:cNvSpPr txBox="1"/>
          <p:nvPr/>
        </p:nvSpPr>
        <p:spPr>
          <a:xfrm>
            <a:off x="877691" y="4078645"/>
            <a:ext cx="4662497" cy="646331"/>
          </a:xfrm>
          <a:prstGeom prst="rect">
            <a:avLst/>
          </a:prstGeom>
          <a:noFill/>
        </p:spPr>
        <p:txBody>
          <a:bodyPr wrap="square">
            <a:spAutoFit/>
          </a:bodyPr>
          <a:lstStyle/>
          <a:p>
            <a:pPr marL="285750" indent="-285750">
              <a:buFont typeface="Arial" panose="020B0604020202020204" pitchFamily="34" charset="0"/>
              <a:buChar char="•"/>
            </a:pPr>
            <a:r>
              <a:rPr lang="en-US" dirty="0"/>
              <a:t>Blue: Same input for actor and critic</a:t>
            </a:r>
          </a:p>
          <a:p>
            <a:pPr marL="285750" indent="-285750">
              <a:buFont typeface="Arial" panose="020B0604020202020204" pitchFamily="34" charset="0"/>
              <a:buChar char="•"/>
            </a:pPr>
            <a:r>
              <a:rPr lang="en-US" dirty="0"/>
              <a:t>Yellow: Reduced input for actor</a:t>
            </a:r>
          </a:p>
        </p:txBody>
      </p:sp>
    </p:spTree>
    <p:extLst>
      <p:ext uri="{BB962C8B-B14F-4D97-AF65-F5344CB8AC3E}">
        <p14:creationId xmlns:p14="http://schemas.microsoft.com/office/powerpoint/2010/main" val="28603324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763BF7B-C76B-4D41-F2EA-4CF315A8065C}"/>
              </a:ext>
            </a:extLst>
          </p:cNvPr>
          <p:cNvSpPr>
            <a:spLocks noGrp="1"/>
          </p:cNvSpPr>
          <p:nvPr>
            <p:ph type="body" sz="quarter" idx="15"/>
          </p:nvPr>
        </p:nvSpPr>
        <p:spPr/>
        <p:txBody>
          <a:bodyPr/>
          <a:lstStyle/>
          <a:p>
            <a:r>
              <a:rPr lang="en-US" dirty="0"/>
              <a:t>Difficulty for the final point</a:t>
            </a:r>
          </a:p>
        </p:txBody>
      </p:sp>
      <p:sp>
        <p:nvSpPr>
          <p:cNvPr id="3" name="Title 2">
            <a:extLst>
              <a:ext uri="{FF2B5EF4-FFF2-40B4-BE49-F238E27FC236}">
                <a16:creationId xmlns:a16="http://schemas.microsoft.com/office/drawing/2014/main" id="{B525262C-FCFF-1274-E53C-A75524D5FA67}"/>
              </a:ext>
            </a:extLst>
          </p:cNvPr>
          <p:cNvSpPr>
            <a:spLocks noGrp="1"/>
          </p:cNvSpPr>
          <p:nvPr>
            <p:ph type="title"/>
          </p:nvPr>
        </p:nvSpPr>
        <p:spPr/>
        <p:txBody>
          <a:bodyPr/>
          <a:lstStyle/>
          <a:p>
            <a:endParaRPr lang="en-US"/>
          </a:p>
        </p:txBody>
      </p:sp>
      <p:sp>
        <p:nvSpPr>
          <p:cNvPr id="4" name="Slide Number Placeholder 3">
            <a:extLst>
              <a:ext uri="{FF2B5EF4-FFF2-40B4-BE49-F238E27FC236}">
                <a16:creationId xmlns:a16="http://schemas.microsoft.com/office/drawing/2014/main" id="{B3D5265C-1D01-D307-F316-17E47EF4822F}"/>
              </a:ext>
            </a:extLst>
          </p:cNvPr>
          <p:cNvSpPr>
            <a:spLocks noGrp="1"/>
          </p:cNvSpPr>
          <p:nvPr>
            <p:ph type="sldNum" sz="quarter" idx="12"/>
          </p:nvPr>
        </p:nvSpPr>
        <p:spPr/>
        <p:txBody>
          <a:bodyPr/>
          <a:lstStyle/>
          <a:p>
            <a:fld id="{4898AEC0-503E-4FA4-859C-D0F72D6E3F79}" type="slidenum">
              <a:rPr lang="en-US" noProof="1" smtClean="0"/>
              <a:pPr/>
              <a:t>9</a:t>
            </a:fld>
            <a:endParaRPr lang="en-US" noProof="1"/>
          </a:p>
        </p:txBody>
      </p:sp>
      <p:pic>
        <p:nvPicPr>
          <p:cNvPr id="6" name="Picture 5">
            <a:extLst>
              <a:ext uri="{FF2B5EF4-FFF2-40B4-BE49-F238E27FC236}">
                <a16:creationId xmlns:a16="http://schemas.microsoft.com/office/drawing/2014/main" id="{DCC09E10-A945-8666-ADC6-2501D876DD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70749" y="1067535"/>
            <a:ext cx="3151089" cy="4726632"/>
          </a:xfrm>
          <a:prstGeom prst="rect">
            <a:avLst/>
          </a:prstGeom>
        </p:spPr>
      </p:pic>
      <p:pic>
        <p:nvPicPr>
          <p:cNvPr id="8" name="Picture 7">
            <a:extLst>
              <a:ext uri="{FF2B5EF4-FFF2-40B4-BE49-F238E27FC236}">
                <a16:creationId xmlns:a16="http://schemas.microsoft.com/office/drawing/2014/main" id="{29BDD08C-4935-9082-3BD0-5BE65509DF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20870" y="1205020"/>
            <a:ext cx="3019825" cy="4529738"/>
          </a:xfrm>
          <a:prstGeom prst="rect">
            <a:avLst/>
          </a:prstGeom>
        </p:spPr>
      </p:pic>
      <mc:AlternateContent xmlns:mc="http://schemas.openxmlformats.org/markup-compatibility/2006">
        <mc:Choice xmlns:p14="http://schemas.microsoft.com/office/powerpoint/2010/main" Requires="p14">
          <p:contentPart p14:bwMode="auto" r:id="rId4">
            <p14:nvContentPartPr>
              <p14:cNvPr id="9" name="Ink 8">
                <a:extLst>
                  <a:ext uri="{FF2B5EF4-FFF2-40B4-BE49-F238E27FC236}">
                    <a16:creationId xmlns:a16="http://schemas.microsoft.com/office/drawing/2014/main" id="{391266A3-F532-1C4D-312D-04CD3EC85FC8}"/>
                  </a:ext>
                </a:extLst>
              </p14:cNvPr>
              <p14:cNvContentPartPr/>
              <p14:nvPr/>
            </p14:nvContentPartPr>
            <p14:xfrm>
              <a:off x="5468400" y="769320"/>
              <a:ext cx="4484520" cy="2227680"/>
            </p14:xfrm>
          </p:contentPart>
        </mc:Choice>
        <mc:Fallback>
          <p:pic>
            <p:nvPicPr>
              <p:cNvPr id="9" name="Ink 8">
                <a:extLst>
                  <a:ext uri="{FF2B5EF4-FFF2-40B4-BE49-F238E27FC236}">
                    <a16:creationId xmlns:a16="http://schemas.microsoft.com/office/drawing/2014/main" id="{391266A3-F532-1C4D-312D-04CD3EC85FC8}"/>
                  </a:ext>
                </a:extLst>
              </p:cNvPr>
              <p:cNvPicPr/>
              <p:nvPr/>
            </p:nvPicPr>
            <p:blipFill>
              <a:blip r:embed="rId5"/>
              <a:stretch>
                <a:fillRect/>
              </a:stretch>
            </p:blipFill>
            <p:spPr>
              <a:xfrm>
                <a:off x="5459040" y="759960"/>
                <a:ext cx="4503240" cy="2246400"/>
              </a:xfrm>
              <a:prstGeom prst="rect">
                <a:avLst/>
              </a:prstGeom>
            </p:spPr>
          </p:pic>
        </mc:Fallback>
      </mc:AlternateContent>
    </p:spTree>
    <p:extLst>
      <p:ext uri="{BB962C8B-B14F-4D97-AF65-F5344CB8AC3E}">
        <p14:creationId xmlns:p14="http://schemas.microsoft.com/office/powerpoint/2010/main" val="316852779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SAXMLTEMPLATE" val="presentation_169"/>
  <p:tag name="SAXMLCOMPANYNAME" val="bosch"/>
  <p:tag name="MLLANGUAGE" val="deu"/>
  <p:tag name="MLTEMPLATEVERSION" val="2.1"/>
  <p:tag name="SAXCONVERSION" val="2"/>
</p:tagLst>
</file>

<file path=ppt/theme/theme1.xml><?xml version="1.0" encoding="utf-8"?>
<a:theme xmlns:a="http://schemas.openxmlformats.org/drawingml/2006/main" name="Bosch 2024">
  <a:themeElements>
    <a:clrScheme name="Bosch Blau">
      <a:dk1>
        <a:sysClr val="windowText" lastClr="000000"/>
      </a:dk1>
      <a:lt1>
        <a:sysClr val="window" lastClr="FFFFFF"/>
      </a:lt1>
      <a:dk2>
        <a:srgbClr val="424C58"/>
      </a:dk2>
      <a:lt2>
        <a:srgbClr val="B2B3B5"/>
      </a:lt2>
      <a:accent1>
        <a:srgbClr val="007BC0"/>
      </a:accent1>
      <a:accent2>
        <a:srgbClr val="004975"/>
      </a:accent2>
      <a:accent3>
        <a:srgbClr val="007BC0"/>
      </a:accent3>
      <a:accent4>
        <a:srgbClr val="004975"/>
      </a:accent4>
      <a:accent5>
        <a:srgbClr val="007BC0"/>
      </a:accent5>
      <a:accent6>
        <a:srgbClr val="004975"/>
      </a:accent6>
      <a:hlink>
        <a:srgbClr val="738CB4"/>
      </a:hlink>
      <a:folHlink>
        <a:srgbClr val="B0BBD0"/>
      </a:folHlink>
    </a:clrScheme>
    <a:fontScheme name="Bosch">
      <a:majorFont>
        <a:latin typeface="Bosch Office Sans"/>
        <a:ea typeface=""/>
        <a:cs typeface=""/>
      </a:majorFont>
      <a:minorFont>
        <a:latin typeface="Bosch Office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9525" cap="flat" cmpd="sng" algn="ctr">
          <a:solidFill>
            <a:srgbClr val="3F136C"/>
          </a:solidFill>
          <a:prstDash val="solid"/>
        </a:ln>
        <a:effectLst/>
      </a:spPr>
      <a:bodyPr rtlCol="0" anchor="ctr"/>
      <a:lstStyle>
        <a:defPPr marL="0" marR="0" indent="0" algn="ctr" defTabSz="914400" eaLnBrk="1" fontAlgn="auto" latinLnBrk="0" hangingPunct="1">
          <a:lnSpc>
            <a:spcPct val="100000"/>
          </a:lnSpc>
          <a:spcBef>
            <a:spcPts val="0"/>
          </a:spcBef>
          <a:spcAft>
            <a:spcPts val="0"/>
          </a:spcAft>
          <a:buClrTx/>
          <a:buSzTx/>
          <a:buFontTx/>
          <a:buNone/>
          <a:tabLst/>
          <a:defRPr kumimoji="0" sz="1800" b="0" i="0" u="none" strike="noStrike" kern="0" cap="none" spc="0" normalizeH="0" baseline="0" noProof="0" dirty="0" smtClean="0">
            <a:ln>
              <a:noFill/>
            </a:ln>
            <a:solidFill>
              <a:srgbClr val="000000"/>
            </a:solidFill>
            <a:effectLst/>
            <a:uLnTx/>
            <a:uFillTx/>
            <a:latin typeface="Bosch Office Sans"/>
            <a:ea typeface="+mn-ea"/>
            <a:cs typeface="+mn-cs"/>
          </a:defRPr>
        </a:defPPr>
      </a:lstStyle>
    </a:spDef>
    <a:txDef>
      <a:spPr>
        <a:noFill/>
      </a:spPr>
      <a:bodyPr wrap="square" lIns="0" tIns="0" rIns="0" bIns="0" rtlCol="0">
        <a:noAutofit/>
      </a:bodyPr>
      <a:lstStyle>
        <a:defPPr marR="0" algn="l" defTabSz="914400" eaLnBrk="1" fontAlgn="auto" latinLnBrk="0" hangingPunct="1">
          <a:spcBef>
            <a:spcPts val="500"/>
          </a:spcBef>
          <a:spcAft>
            <a:spcPts val="0"/>
          </a:spcAft>
          <a:buClrTx/>
          <a:buSzTx/>
          <a:buFontTx/>
          <a:buNone/>
          <a:tabLst/>
          <a:defRPr kumimoji="0" sz="1800" b="0" i="0" u="none" strike="noStrike" kern="0" cap="none" spc="0" normalizeH="0" baseline="0" noProof="0" smtClean="0">
            <a:ln>
              <a:noFill/>
            </a:ln>
            <a:solidFill>
              <a:srgbClr val="000000"/>
            </a:solidFill>
            <a:effectLst/>
            <a:uLnTx/>
            <a:uFillTx/>
          </a:defRPr>
        </a:defPPr>
      </a:lstStyle>
    </a:txDef>
  </a:objectDefaults>
  <a:extraClrSchemeLst/>
  <a:custClrLst>
    <a:custClr name="Bosch Red 50">
      <a:srgbClr val="ED0007"/>
    </a:custClr>
    <a:custClr name="Bosch Purple 40">
      <a:srgbClr val="9E2896"/>
    </a:custClr>
    <a:custClr name="Bosch Purple 20">
      <a:srgbClr val="551151"/>
    </a:custClr>
    <a:custClr name="Bosch Blue 50">
      <a:srgbClr val="007BC0"/>
    </a:custClr>
    <a:custClr name="Bosch Blue 30">
      <a:srgbClr val="004975"/>
    </a:custClr>
    <a:custClr name="Bosch Turquoise 50">
      <a:srgbClr val="18837E"/>
    </a:custClr>
    <a:custClr name="Bosch Turquoise 30">
      <a:srgbClr val="0A4F4B"/>
    </a:custClr>
    <a:custClr name="Bosch Green 50">
      <a:srgbClr val="00884A"/>
    </a:custClr>
    <a:custClr name="Bosch Green 30">
      <a:srgbClr val="00512A"/>
    </a:custClr>
    <a:custClr name="Bosch Gray 50">
      <a:srgbClr val="71767C"/>
    </a:custClr>
  </a:custClrLst>
  <a:extLst>
    <a:ext uri="{05A4C25C-085E-4340-85A3-A5531E510DB2}">
      <thm15:themeFamily xmlns:thm15="http://schemas.microsoft.com/office/thememl/2012/main" name="template1.potx" id="{BD6EC1D4-B152-4B75-85DB-48DC16B7ED8A}" vid="{233A9649-CE92-4BEC-B45F-441AA90A9001}"/>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saxML>
  <saxMLTemplate>presentation_169</saxMLTemplate>
  <Variablen>
    <Variable>
      <Name>attachmentremark</Name>
      <OrgInhalt/>
      <Wert/>
      <Platzhalter>False</Platzhalter>
      <DocDatenDialog>True</DocDatenDialog>
      <Label>Anlagenvermerk</Label>
      <FrageVar>False</FrageVar>
      <Prefix/>
      <Suffix/>
      <WegfallVar/>
      <MussFeld>False</MussFeld>
      <InDokument>True</InDokument>
      <Sektion>AttachmentRemark</Sektion>
      <Reihenfolge>0</Reihenfolge>
    </Variable>
    <Variable>
      <Name>departmentshort</Name>
      <OrgInhalt>CR/AVS3</OrgInhalt>
      <Wert>CR/AVS3</Wert>
      <Platzhalter>False</Platzhalter>
      <DocDatenDialog>True</DocDatenDialog>
      <Label>Urhebervermerk</Label>
      <FrageVar>False</FrageVar>
      <Prefix/>
      <Suffix/>
      <WegfallVar/>
      <MussFeld>False</MussFeld>
      <Trenner>
        <VariableVor>confidentiality</VariableVor>
        <VariableVor>businessunit</VariableVor>
        <Zwischen> | </Zwischen>
        <VariableNach>departmentshort</VariableNach>
      </Trenner>
      <InDokument>True</InDokument>
      <Sektion>Bosch_footer_1</Sektion>
      <Reihenfolge/>
    </Variable>
    <Variable>
      <Name>confidentiality</Name>
      <OrgInhalt>Intern</OrgInhalt>
      <Wert>Intern</Wert>
      <Platzhalter>False</Platzhalter>
      <DocDatenDialog>True</DocDatenDialog>
      <Label>Vertraulichkeitsvermerk</Label>
      <FrageVar>False</FrageVar>
      <Prefix/>
      <Suffix/>
      <WegfallVar/>
      <ComboBox>
        <Option>Intern</Option>
        <Option>Vertraulich</Option>
        <Option>Streng vertraulich</Option>
        <Option/>
      </ComboBox>
      <MussFeld>False</MussFeld>
      <InDokument>True</InDokument>
      <Sektion>Bosch_footer_1</Sektion>
      <Reihenfolge>0</Reihenfolge>
    </Variable>
    <Variable>
      <Name>copyright</Name>
      <OrgInhalt>© Robert Bosch GmbH 2024. Alle Rechte vorbehalten, auch bzgl. jeder Verfügung, Verwertung, Reproduktion, Bearbeitung, Weitergabe sowie für den Fall von Schutzrechtsanmeldungen.</OrgInhalt>
      <Wert>© Robert Bosch GmbH 2024. Alle Rechte vorbehalten, auch bzgl. jeder Verfügung, Verwertung, Reproduktion, Bearbeitung, Weitergabe sowie für den Fall von Schutzrechtsanmeldungen.</Wert>
      <Platzhalter>False</Platzhalter>
      <DocDatenDialog>False</DocDatenDialog>
      <Label>$tr_copyright$</Label>
      <FrageVar>False</FrageVar>
      <Prefix/>
      <Suffix/>
      <WegfallVar/>
      <MussFeld>False</MussFeld>
      <Trenner>
        <VariableVor>repositoryremark</VariableVor>
        <Zwischen>&lt;br&gt;</Zwischen>
        <VariableNach>copyright</VariableNach>
      </Trenner>
      <InDokument>True</InDokument>
      <Sektion>Bosch_footer_2</Sektion>
      <Reihenfolge/>
    </Variable>
    <Variable>
      <Name>dateformat</Name>
      <OrgInhalt>12.06.2024</OrgInhalt>
      <Wert>12.06.2024</Wert>
      <Platzhalter>False</Platzhalter>
      <DocDatenDialog>True</DocDatenDialog>
      <Label>Datum</Label>
      <FrageVar>False</FrageVar>
      <Prefix/>
      <Suffix/>
      <WegfallVar/>
      <MussFeld>False</MussFeld>
      <Trenner>
        <VariableVor>departmentshort</VariableVor>
        <VariableVor>confidentiality</VariableVor>
        <VariableVor>businessunit</VariableVor>
        <Zwischen> | </Zwischen>
        <VariableNach>dateformat</VariableNach>
      </Trenner>
      <InDokument>True</InDokument>
      <Sektion>Bosch_footer_1</Sektion>
      <Reihenfolge>0</Reihenfolge>
    </Variable>
    <Variable>
      <Name>businessunit</Name>
      <OrgInhalt/>
      <Wert/>
      <Platzhalter>False</Platzhalter>
      <DocDatenDialog>False</DocDatenDialog>
      <Label>$tr_businessunit$</Label>
      <FrageVar>False</FrageVar>
      <Prefix/>
      <Suffix/>
      <WegfallVar/>
      <MussFeld>False</MussFeld>
      <Trenner>
        <VariableVor>confidentiality</VariableVor>
        <Zwischen> | </Zwischen>
        <VariableNach>businessunit</VariableNach>
      </Trenner>
      <InDokument>True</InDokument>
      <Sektion>Bosch_footer_1</Sektion>
      <Reihenfolge>0</Reihenfolge>
    </Variable>
    <Variable>
      <Name>repositoryremark</Name>
      <OrgInhalt/>
      <Wert/>
      <Platzhalter>False</Platzhalter>
      <DocDatenDialog>True</DocDatenDialog>
      <Label>Ablagevermerk</Label>
      <FrageVar>False</FrageVar>
      <Prefix/>
      <Suffix/>
      <WegfallVar/>
      <MussFeld>False</MussFeld>
      <InDokument>True</InDokument>
      <Sektion>Bosch_footer_2</Sektion>
      <Reihenfolge>0</Reihenfolge>
    </Variable>
  </Variablen>
</saxML>
</file>

<file path=customXml/item2.xml><?xml version="1.0" encoding="utf-8"?>
<sax_Colors>
  <Line size="7">
    <Color val="9e2896" tooltip="Bosch Purple 40"/>
    <Color val="551151" tooltip="Bosch Purple 20"/>
  </Line>
  <Line size="7">
    <Color val="007bc0" tooltip="Bosch Blue 50"/>
    <Color val="004975" tooltip="Bosch Blue 30"/>
  </Line>
  <Line size="7">
    <Color val="18837e" tooltip="Bosch Turquoise 50"/>
    <Color val="0a4f4b" tooltip="Bosch Turquoise 30"/>
  </Line>
  <Line size="7">
    <Color val="00884a" tooltip="Bosch Green 50"/>
    <Color val="00512a" tooltip="Bosch Green 30"/>
  </Line>
</sax_Colors>
</file>

<file path=customXml/itemProps1.xml><?xml version="1.0" encoding="utf-8"?>
<ds:datastoreItem xmlns:ds="http://schemas.openxmlformats.org/officeDocument/2006/customXml" ds:itemID="{304CF217-3C90-4AA0-B541-CE45F9BD305E}">
  <ds:schemaRefs/>
</ds:datastoreItem>
</file>

<file path=customXml/itemProps2.xml><?xml version="1.0" encoding="utf-8"?>
<ds:datastoreItem xmlns:ds="http://schemas.openxmlformats.org/officeDocument/2006/customXml" ds:itemID="{D0252559-44F8-474C-B66D-E357B88E32C2}">
  <ds:schemaRefs/>
</ds:datastoreItem>
</file>

<file path=docProps/app.xml><?xml version="1.0" encoding="utf-8"?>
<Properties xmlns="http://schemas.openxmlformats.org/officeDocument/2006/extended-properties" xmlns:vt="http://schemas.openxmlformats.org/officeDocument/2006/docPropsVTypes">
  <Template>presentation_169_1</Template>
  <TotalTime>0</TotalTime>
  <Words>367</Words>
  <Application>Microsoft Office PowerPoint</Application>
  <PresentationFormat>Custom</PresentationFormat>
  <Paragraphs>40</Paragraphs>
  <Slides>10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Arial</vt:lpstr>
      <vt:lpstr>Bosch Office Sans</vt:lpstr>
      <vt:lpstr>Calibri</vt:lpstr>
      <vt:lpstr>Symbol</vt:lpstr>
      <vt:lpstr>Wingdings</vt:lpstr>
      <vt:lpstr>Bosch 2024</vt:lpstr>
      <vt:lpstr>Weekly meeting 15</vt:lpstr>
      <vt:lpstr>With the old EMB model, no noise in obs</vt:lpstr>
      <vt:lpstr>PowerPoint Presentation</vt:lpstr>
      <vt:lpstr>Why the FIM still growing when speed =0</vt:lpstr>
      <vt:lpstr>Why the FIM still growing when speed =0</vt:lpstr>
      <vt:lpstr>Why the FIM still growing when speed =0</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Working plan</dc:title>
  <dc:creator>FIXED-TERM Guo Shengya (CR/AVS3)</dc:creator>
  <cp:lastModifiedBy>FIXED-TERM Guo Shengya (CR/AVS3)</cp:lastModifiedBy>
  <cp:revision>73</cp:revision>
  <dcterms:created xsi:type="dcterms:W3CDTF">2024-06-12T09:40:05Z</dcterms:created>
  <dcterms:modified xsi:type="dcterms:W3CDTF">2024-10-09T13:15:13Z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ttachmentremark">
    <vt:lpwstr>$attachmentremark$</vt:lpwstr>
  </property>
  <property fmtid="{D5CDD505-2E9C-101B-9397-08002B2CF9AE}" pid="3" name="confidentiality">
    <vt:lpwstr>$confidentiality_internal$</vt:lpwstr>
  </property>
  <property fmtid="{D5CDD505-2E9C-101B-9397-08002B2CF9AE}" pid="4" name="copyright">
    <vt:lpwstr>$copyright$</vt:lpwstr>
  </property>
  <property fmtid="{D5CDD505-2E9C-101B-9397-08002B2CF9AE}" pid="5" name="dateformat">
    <vt:lpwstr>$dateformat$</vt:lpwstr>
  </property>
  <property fmtid="{D5CDD505-2E9C-101B-9397-08002B2CF9AE}" pid="6" name="businessunit">
    <vt:lpwstr>$businessunit$</vt:lpwstr>
  </property>
  <property fmtid="{D5CDD505-2E9C-101B-9397-08002B2CF9AE}" pid="7" name="repositoryremark">
    <vt:lpwstr>$repositoryremark$</vt:lpwstr>
  </property>
</Properties>
</file>